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8" r:id="rId2"/>
    <p:sldId id="27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CC00"/>
    <a:srgbClr val="FFFF99"/>
    <a:srgbClr val="FFCCFF"/>
    <a:srgbClr val="CCCCFF"/>
    <a:srgbClr val="99CCFF"/>
    <a:srgbClr val="666633"/>
    <a:srgbClr val="CC9900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704" autoAdjust="0"/>
  </p:normalViewPr>
  <p:slideViewPr>
    <p:cSldViewPr>
      <p:cViewPr>
        <p:scale>
          <a:sx n="66" d="100"/>
          <a:sy n="66" d="100"/>
        </p:scale>
        <p:origin x="-2102" y="-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二等辺三角形 1"/>
          <p:cNvSpPr/>
          <p:nvPr/>
        </p:nvSpPr>
        <p:spPr bwMode="auto">
          <a:xfrm>
            <a:off x="440617" y="2843935"/>
            <a:ext cx="1562188" cy="135620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70660 w 4072052"/>
              <a:gd name="connsiteY1" fmla="*/ 33882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70660 w 4072052"/>
              <a:gd name="connsiteY1" fmla="*/ 33882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135430 w 4072052"/>
              <a:gd name="connsiteY4" fmla="*/ 3510165 h 3510390"/>
              <a:gd name="connsiteX5" fmla="*/ 0 w 4072052"/>
              <a:gd name="connsiteY5" fmla="*/ 3510390 h 3510390"/>
              <a:gd name="connsiteX0" fmla="*/ 0 w 4011092"/>
              <a:gd name="connsiteY0" fmla="*/ 3472290 h 3510390"/>
              <a:gd name="connsiteX1" fmla="*/ 9700 w 4011092"/>
              <a:gd name="connsiteY1" fmla="*/ 3388245 h 3510390"/>
              <a:gd name="connsiteX2" fmla="*/ 1975066 w 4011092"/>
              <a:gd name="connsiteY2" fmla="*/ 0 h 3510390"/>
              <a:gd name="connsiteX3" fmla="*/ 4011092 w 4011092"/>
              <a:gd name="connsiteY3" fmla="*/ 3510390 h 3510390"/>
              <a:gd name="connsiteX4" fmla="*/ 74470 w 4011092"/>
              <a:gd name="connsiteY4" fmla="*/ 3510165 h 3510390"/>
              <a:gd name="connsiteX5" fmla="*/ 0 w 4011092"/>
              <a:gd name="connsiteY5" fmla="*/ 3472290 h 3510390"/>
              <a:gd name="connsiteX0" fmla="*/ 5615 w 4016707"/>
              <a:gd name="connsiteY0" fmla="*/ 3472290 h 3510390"/>
              <a:gd name="connsiteX1" fmla="*/ 15315 w 4016707"/>
              <a:gd name="connsiteY1" fmla="*/ 3388245 h 3510390"/>
              <a:gd name="connsiteX2" fmla="*/ 1980681 w 4016707"/>
              <a:gd name="connsiteY2" fmla="*/ 0 h 3510390"/>
              <a:gd name="connsiteX3" fmla="*/ 4016707 w 4016707"/>
              <a:gd name="connsiteY3" fmla="*/ 3510390 h 3510390"/>
              <a:gd name="connsiteX4" fmla="*/ 80085 w 4016707"/>
              <a:gd name="connsiteY4" fmla="*/ 3510165 h 3510390"/>
              <a:gd name="connsiteX5" fmla="*/ 5615 w 4016707"/>
              <a:gd name="connsiteY5" fmla="*/ 3472290 h 3510390"/>
              <a:gd name="connsiteX0" fmla="*/ 5615 w 4016707"/>
              <a:gd name="connsiteY0" fmla="*/ 3472290 h 3510390"/>
              <a:gd name="connsiteX1" fmla="*/ 15315 w 4016707"/>
              <a:gd name="connsiteY1" fmla="*/ 3388245 h 3510390"/>
              <a:gd name="connsiteX2" fmla="*/ 1980681 w 4016707"/>
              <a:gd name="connsiteY2" fmla="*/ 0 h 3510390"/>
              <a:gd name="connsiteX3" fmla="*/ 4016707 w 4016707"/>
              <a:gd name="connsiteY3" fmla="*/ 3510390 h 3510390"/>
              <a:gd name="connsiteX4" fmla="*/ 80085 w 4016707"/>
              <a:gd name="connsiteY4" fmla="*/ 3510165 h 3510390"/>
              <a:gd name="connsiteX5" fmla="*/ 5615 w 4016707"/>
              <a:gd name="connsiteY5" fmla="*/ 347229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11807 w 4017184"/>
              <a:gd name="connsiteY0" fmla="*/ 3468480 h 3510390"/>
              <a:gd name="connsiteX1" fmla="*/ 15792 w 4017184"/>
              <a:gd name="connsiteY1" fmla="*/ 3388245 h 3510390"/>
              <a:gd name="connsiteX2" fmla="*/ 1981158 w 4017184"/>
              <a:gd name="connsiteY2" fmla="*/ 0 h 3510390"/>
              <a:gd name="connsiteX3" fmla="*/ 4017184 w 4017184"/>
              <a:gd name="connsiteY3" fmla="*/ 3510390 h 3510390"/>
              <a:gd name="connsiteX4" fmla="*/ 80562 w 4017184"/>
              <a:gd name="connsiteY4" fmla="*/ 3510165 h 3510390"/>
              <a:gd name="connsiteX5" fmla="*/ 11807 w 4017184"/>
              <a:gd name="connsiteY5" fmla="*/ 3468480 h 3510390"/>
              <a:gd name="connsiteX0" fmla="*/ 11807 w 4017184"/>
              <a:gd name="connsiteY0" fmla="*/ 3468480 h 3510390"/>
              <a:gd name="connsiteX1" fmla="*/ 15792 w 4017184"/>
              <a:gd name="connsiteY1" fmla="*/ 3388245 h 3510390"/>
              <a:gd name="connsiteX2" fmla="*/ 1981158 w 4017184"/>
              <a:gd name="connsiteY2" fmla="*/ 0 h 3510390"/>
              <a:gd name="connsiteX3" fmla="*/ 4017184 w 4017184"/>
              <a:gd name="connsiteY3" fmla="*/ 3510390 h 3510390"/>
              <a:gd name="connsiteX4" fmla="*/ 80562 w 4017184"/>
              <a:gd name="connsiteY4" fmla="*/ 3510165 h 3510390"/>
              <a:gd name="connsiteX5" fmla="*/ 11807 w 4017184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9688 w 4015065"/>
              <a:gd name="connsiteY0" fmla="*/ 3468480 h 3510390"/>
              <a:gd name="connsiteX1" fmla="*/ 13673 w 4015065"/>
              <a:gd name="connsiteY1" fmla="*/ 3388245 h 3510390"/>
              <a:gd name="connsiteX2" fmla="*/ 1979039 w 4015065"/>
              <a:gd name="connsiteY2" fmla="*/ 0 h 3510390"/>
              <a:gd name="connsiteX3" fmla="*/ 4015065 w 4015065"/>
              <a:gd name="connsiteY3" fmla="*/ 3510390 h 3510390"/>
              <a:gd name="connsiteX4" fmla="*/ 78443 w 4015065"/>
              <a:gd name="connsiteY4" fmla="*/ 3510165 h 3510390"/>
              <a:gd name="connsiteX5" fmla="*/ 9688 w 4015065"/>
              <a:gd name="connsiteY5" fmla="*/ 3468480 h 3510390"/>
              <a:gd name="connsiteX0" fmla="*/ 9688 w 4015065"/>
              <a:gd name="connsiteY0" fmla="*/ 3468480 h 3510390"/>
              <a:gd name="connsiteX1" fmla="*/ 13673 w 4015065"/>
              <a:gd name="connsiteY1" fmla="*/ 3388245 h 3510390"/>
              <a:gd name="connsiteX2" fmla="*/ 1979039 w 4015065"/>
              <a:gd name="connsiteY2" fmla="*/ 0 h 3510390"/>
              <a:gd name="connsiteX3" fmla="*/ 4015065 w 4015065"/>
              <a:gd name="connsiteY3" fmla="*/ 3510390 h 3510390"/>
              <a:gd name="connsiteX4" fmla="*/ 78443 w 4015065"/>
              <a:gd name="connsiteY4" fmla="*/ 3510165 h 3510390"/>
              <a:gd name="connsiteX5" fmla="*/ 9688 w 4015065"/>
              <a:gd name="connsiteY5" fmla="*/ 3468480 h 3510390"/>
              <a:gd name="connsiteX0" fmla="*/ 7786 w 4018878"/>
              <a:gd name="connsiteY0" fmla="*/ 3470385 h 3510390"/>
              <a:gd name="connsiteX1" fmla="*/ 17486 w 4018878"/>
              <a:gd name="connsiteY1" fmla="*/ 3388245 h 3510390"/>
              <a:gd name="connsiteX2" fmla="*/ 1982852 w 4018878"/>
              <a:gd name="connsiteY2" fmla="*/ 0 h 3510390"/>
              <a:gd name="connsiteX3" fmla="*/ 4018878 w 4018878"/>
              <a:gd name="connsiteY3" fmla="*/ 3510390 h 3510390"/>
              <a:gd name="connsiteX4" fmla="*/ 82256 w 4018878"/>
              <a:gd name="connsiteY4" fmla="*/ 3510165 h 3510390"/>
              <a:gd name="connsiteX5" fmla="*/ 7786 w 4018878"/>
              <a:gd name="connsiteY5" fmla="*/ 347038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4013949 w 4013949"/>
              <a:gd name="connsiteY3" fmla="*/ 3510390 h 3510390"/>
              <a:gd name="connsiteX4" fmla="*/ 77327 w 4013949"/>
              <a:gd name="connsiteY4" fmla="*/ 3510165 h 3510390"/>
              <a:gd name="connsiteX5" fmla="*/ 10477 w 4013949"/>
              <a:gd name="connsiteY5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4013949 w 4013949"/>
              <a:gd name="connsiteY3" fmla="*/ 3510390 h 3510390"/>
              <a:gd name="connsiteX4" fmla="*/ 77327 w 4013949"/>
              <a:gd name="connsiteY4" fmla="*/ 3510165 h 3510390"/>
              <a:gd name="connsiteX5" fmla="*/ 10477 w 4013949"/>
              <a:gd name="connsiteY5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3946383 w 4013949"/>
              <a:gd name="connsiteY3" fmla="*/ 3395865 h 3510390"/>
              <a:gd name="connsiteX4" fmla="*/ 4013949 w 4013949"/>
              <a:gd name="connsiteY4" fmla="*/ 3510390 h 3510390"/>
              <a:gd name="connsiteX5" fmla="*/ 77327 w 4013949"/>
              <a:gd name="connsiteY5" fmla="*/ 3510165 h 3510390"/>
              <a:gd name="connsiteX6" fmla="*/ 10477 w 4013949"/>
              <a:gd name="connsiteY6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3946383 w 4013949"/>
              <a:gd name="connsiteY3" fmla="*/ 3395865 h 3510390"/>
              <a:gd name="connsiteX4" fmla="*/ 4013949 w 4013949"/>
              <a:gd name="connsiteY4" fmla="*/ 3510390 h 3510390"/>
              <a:gd name="connsiteX5" fmla="*/ 3877803 w 4013949"/>
              <a:gd name="connsiteY5" fmla="*/ 3510165 h 3510390"/>
              <a:gd name="connsiteX6" fmla="*/ 77327 w 4013949"/>
              <a:gd name="connsiteY6" fmla="*/ 3510165 h 3510390"/>
              <a:gd name="connsiteX7" fmla="*/ 10477 w 4013949"/>
              <a:gd name="connsiteY7" fmla="*/ 3474195 h 3510390"/>
              <a:gd name="connsiteX0" fmla="*/ 10477 w 3952989"/>
              <a:gd name="connsiteY0" fmla="*/ 3474195 h 3510165"/>
              <a:gd name="connsiteX1" fmla="*/ 12557 w 3952989"/>
              <a:gd name="connsiteY1" fmla="*/ 3388245 h 3510165"/>
              <a:gd name="connsiteX2" fmla="*/ 1977923 w 3952989"/>
              <a:gd name="connsiteY2" fmla="*/ 0 h 3510165"/>
              <a:gd name="connsiteX3" fmla="*/ 3946383 w 3952989"/>
              <a:gd name="connsiteY3" fmla="*/ 3395865 h 3510165"/>
              <a:gd name="connsiteX4" fmla="*/ 3952989 w 3952989"/>
              <a:gd name="connsiteY4" fmla="*/ 3474195 h 3510165"/>
              <a:gd name="connsiteX5" fmla="*/ 3877803 w 3952989"/>
              <a:gd name="connsiteY5" fmla="*/ 3510165 h 3510165"/>
              <a:gd name="connsiteX6" fmla="*/ 77327 w 3952989"/>
              <a:gd name="connsiteY6" fmla="*/ 3510165 h 3510165"/>
              <a:gd name="connsiteX7" fmla="*/ 10477 w 3952989"/>
              <a:gd name="connsiteY7" fmla="*/ 3474195 h 3510165"/>
              <a:gd name="connsiteX0" fmla="*/ 10477 w 3952989"/>
              <a:gd name="connsiteY0" fmla="*/ 3474195 h 3510432"/>
              <a:gd name="connsiteX1" fmla="*/ 12557 w 3952989"/>
              <a:gd name="connsiteY1" fmla="*/ 3388245 h 3510432"/>
              <a:gd name="connsiteX2" fmla="*/ 1977923 w 3952989"/>
              <a:gd name="connsiteY2" fmla="*/ 0 h 3510432"/>
              <a:gd name="connsiteX3" fmla="*/ 3946383 w 3952989"/>
              <a:gd name="connsiteY3" fmla="*/ 3395865 h 3510432"/>
              <a:gd name="connsiteX4" fmla="*/ 3952989 w 3952989"/>
              <a:gd name="connsiteY4" fmla="*/ 3474195 h 3510432"/>
              <a:gd name="connsiteX5" fmla="*/ 3877803 w 3952989"/>
              <a:gd name="connsiteY5" fmla="*/ 3510165 h 3510432"/>
              <a:gd name="connsiteX6" fmla="*/ 77327 w 3952989"/>
              <a:gd name="connsiteY6" fmla="*/ 3510165 h 3510432"/>
              <a:gd name="connsiteX7" fmla="*/ 10477 w 3952989"/>
              <a:gd name="connsiteY7" fmla="*/ 3474195 h 3510432"/>
              <a:gd name="connsiteX0" fmla="*/ 10477 w 3952989"/>
              <a:gd name="connsiteY0" fmla="*/ 3474195 h 3510216"/>
              <a:gd name="connsiteX1" fmla="*/ 12557 w 3952989"/>
              <a:gd name="connsiteY1" fmla="*/ 3388245 h 3510216"/>
              <a:gd name="connsiteX2" fmla="*/ 1977923 w 3952989"/>
              <a:gd name="connsiteY2" fmla="*/ 0 h 3510216"/>
              <a:gd name="connsiteX3" fmla="*/ 3946383 w 3952989"/>
              <a:gd name="connsiteY3" fmla="*/ 3395865 h 3510216"/>
              <a:gd name="connsiteX4" fmla="*/ 3952989 w 3952989"/>
              <a:gd name="connsiteY4" fmla="*/ 3474195 h 3510216"/>
              <a:gd name="connsiteX5" fmla="*/ 3877803 w 3952989"/>
              <a:gd name="connsiteY5" fmla="*/ 3510165 h 3510216"/>
              <a:gd name="connsiteX6" fmla="*/ 77327 w 3952989"/>
              <a:gd name="connsiteY6" fmla="*/ 3510165 h 3510216"/>
              <a:gd name="connsiteX7" fmla="*/ 10477 w 3952989"/>
              <a:gd name="connsiteY7" fmla="*/ 3474195 h 3510216"/>
              <a:gd name="connsiteX0" fmla="*/ 10477 w 3956433"/>
              <a:gd name="connsiteY0" fmla="*/ 3474195 h 3510216"/>
              <a:gd name="connsiteX1" fmla="*/ 12557 w 3956433"/>
              <a:gd name="connsiteY1" fmla="*/ 3388245 h 3510216"/>
              <a:gd name="connsiteX2" fmla="*/ 1977923 w 3956433"/>
              <a:gd name="connsiteY2" fmla="*/ 0 h 3510216"/>
              <a:gd name="connsiteX3" fmla="*/ 3946383 w 3956433"/>
              <a:gd name="connsiteY3" fmla="*/ 3395865 h 3510216"/>
              <a:gd name="connsiteX4" fmla="*/ 3952989 w 3956433"/>
              <a:gd name="connsiteY4" fmla="*/ 3474195 h 3510216"/>
              <a:gd name="connsiteX5" fmla="*/ 3877803 w 3956433"/>
              <a:gd name="connsiteY5" fmla="*/ 3510165 h 3510216"/>
              <a:gd name="connsiteX6" fmla="*/ 77327 w 3956433"/>
              <a:gd name="connsiteY6" fmla="*/ 3510165 h 3510216"/>
              <a:gd name="connsiteX7" fmla="*/ 10477 w 3956433"/>
              <a:gd name="connsiteY7" fmla="*/ 3474195 h 3510216"/>
              <a:gd name="connsiteX0" fmla="*/ 10477 w 3956433"/>
              <a:gd name="connsiteY0" fmla="*/ 3474195 h 3510165"/>
              <a:gd name="connsiteX1" fmla="*/ 12557 w 3956433"/>
              <a:gd name="connsiteY1" fmla="*/ 3388245 h 3510165"/>
              <a:gd name="connsiteX2" fmla="*/ 1977923 w 3956433"/>
              <a:gd name="connsiteY2" fmla="*/ 0 h 3510165"/>
              <a:gd name="connsiteX3" fmla="*/ 3946383 w 3956433"/>
              <a:gd name="connsiteY3" fmla="*/ 3395865 h 3510165"/>
              <a:gd name="connsiteX4" fmla="*/ 3952989 w 3956433"/>
              <a:gd name="connsiteY4" fmla="*/ 3474195 h 3510165"/>
              <a:gd name="connsiteX5" fmla="*/ 3877803 w 3956433"/>
              <a:gd name="connsiteY5" fmla="*/ 3510165 h 3510165"/>
              <a:gd name="connsiteX6" fmla="*/ 77327 w 3956433"/>
              <a:gd name="connsiteY6" fmla="*/ 3510165 h 3510165"/>
              <a:gd name="connsiteX7" fmla="*/ 10477 w 3956433"/>
              <a:gd name="connsiteY7" fmla="*/ 3474195 h 3510165"/>
              <a:gd name="connsiteX0" fmla="*/ 10477 w 3961969"/>
              <a:gd name="connsiteY0" fmla="*/ 3474195 h 3510165"/>
              <a:gd name="connsiteX1" fmla="*/ 12557 w 3961969"/>
              <a:gd name="connsiteY1" fmla="*/ 3388245 h 3510165"/>
              <a:gd name="connsiteX2" fmla="*/ 1977923 w 3961969"/>
              <a:gd name="connsiteY2" fmla="*/ 0 h 3510165"/>
              <a:gd name="connsiteX3" fmla="*/ 3946383 w 3961969"/>
              <a:gd name="connsiteY3" fmla="*/ 3395865 h 3510165"/>
              <a:gd name="connsiteX4" fmla="*/ 3952989 w 3961969"/>
              <a:gd name="connsiteY4" fmla="*/ 3474195 h 3510165"/>
              <a:gd name="connsiteX5" fmla="*/ 3877803 w 3961969"/>
              <a:gd name="connsiteY5" fmla="*/ 3510165 h 3510165"/>
              <a:gd name="connsiteX6" fmla="*/ 77327 w 3961969"/>
              <a:gd name="connsiteY6" fmla="*/ 3510165 h 3510165"/>
              <a:gd name="connsiteX7" fmla="*/ 10477 w 3961969"/>
              <a:gd name="connsiteY7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77923 w 3959926"/>
              <a:gd name="connsiteY2" fmla="*/ 0 h 3510165"/>
              <a:gd name="connsiteX3" fmla="*/ 3946383 w 3959926"/>
              <a:gd name="connsiteY3" fmla="*/ 3395865 h 3510165"/>
              <a:gd name="connsiteX4" fmla="*/ 3949179 w 3959926"/>
              <a:gd name="connsiteY4" fmla="*/ 3474195 h 3510165"/>
              <a:gd name="connsiteX5" fmla="*/ 3877803 w 3959926"/>
              <a:gd name="connsiteY5" fmla="*/ 3510165 h 3510165"/>
              <a:gd name="connsiteX6" fmla="*/ 77327 w 3959926"/>
              <a:gd name="connsiteY6" fmla="*/ 3510165 h 3510165"/>
              <a:gd name="connsiteX7" fmla="*/ 10477 w 3959926"/>
              <a:gd name="connsiteY7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06128 w 3959926"/>
              <a:gd name="connsiteY2" fmla="*/ 119266 h 3510165"/>
              <a:gd name="connsiteX3" fmla="*/ 1977923 w 3959926"/>
              <a:gd name="connsiteY3" fmla="*/ 0 h 3510165"/>
              <a:gd name="connsiteX4" fmla="*/ 3946383 w 3959926"/>
              <a:gd name="connsiteY4" fmla="*/ 3395865 h 3510165"/>
              <a:gd name="connsiteX5" fmla="*/ 3949179 w 3959926"/>
              <a:gd name="connsiteY5" fmla="*/ 3474195 h 3510165"/>
              <a:gd name="connsiteX6" fmla="*/ 3877803 w 3959926"/>
              <a:gd name="connsiteY6" fmla="*/ 3510165 h 3510165"/>
              <a:gd name="connsiteX7" fmla="*/ 77327 w 3959926"/>
              <a:gd name="connsiteY7" fmla="*/ 3510165 h 3510165"/>
              <a:gd name="connsiteX8" fmla="*/ 10477 w 3959926"/>
              <a:gd name="connsiteY8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06128 w 3959926"/>
              <a:gd name="connsiteY2" fmla="*/ 119266 h 3510165"/>
              <a:gd name="connsiteX3" fmla="*/ 1977923 w 3959926"/>
              <a:gd name="connsiteY3" fmla="*/ 0 h 3510165"/>
              <a:gd name="connsiteX4" fmla="*/ 2047098 w 3959926"/>
              <a:gd name="connsiteY4" fmla="*/ 123076 h 3510165"/>
              <a:gd name="connsiteX5" fmla="*/ 3946383 w 3959926"/>
              <a:gd name="connsiteY5" fmla="*/ 3395865 h 3510165"/>
              <a:gd name="connsiteX6" fmla="*/ 3949179 w 3959926"/>
              <a:gd name="connsiteY6" fmla="*/ 3474195 h 3510165"/>
              <a:gd name="connsiteX7" fmla="*/ 3877803 w 3959926"/>
              <a:gd name="connsiteY7" fmla="*/ 3510165 h 3510165"/>
              <a:gd name="connsiteX8" fmla="*/ 77327 w 3959926"/>
              <a:gd name="connsiteY8" fmla="*/ 3510165 h 3510165"/>
              <a:gd name="connsiteX9" fmla="*/ 10477 w 3959926"/>
              <a:gd name="connsiteY9" fmla="*/ 3474195 h 3510165"/>
              <a:gd name="connsiteX0" fmla="*/ 10477 w 3959926"/>
              <a:gd name="connsiteY0" fmla="*/ 3401805 h 3437775"/>
              <a:gd name="connsiteX1" fmla="*/ 12557 w 3959926"/>
              <a:gd name="connsiteY1" fmla="*/ 3315855 h 3437775"/>
              <a:gd name="connsiteX2" fmla="*/ 1906128 w 3959926"/>
              <a:gd name="connsiteY2" fmla="*/ 46876 h 3437775"/>
              <a:gd name="connsiteX3" fmla="*/ 1977923 w 3959926"/>
              <a:gd name="connsiteY3" fmla="*/ 0 h 3437775"/>
              <a:gd name="connsiteX4" fmla="*/ 2047098 w 3959926"/>
              <a:gd name="connsiteY4" fmla="*/ 50686 h 3437775"/>
              <a:gd name="connsiteX5" fmla="*/ 3946383 w 3959926"/>
              <a:gd name="connsiteY5" fmla="*/ 3323475 h 3437775"/>
              <a:gd name="connsiteX6" fmla="*/ 3949179 w 3959926"/>
              <a:gd name="connsiteY6" fmla="*/ 3401805 h 3437775"/>
              <a:gd name="connsiteX7" fmla="*/ 3877803 w 3959926"/>
              <a:gd name="connsiteY7" fmla="*/ 3437775 h 3437775"/>
              <a:gd name="connsiteX8" fmla="*/ 77327 w 3959926"/>
              <a:gd name="connsiteY8" fmla="*/ 3437775 h 3437775"/>
              <a:gd name="connsiteX9" fmla="*/ 10477 w 3959926"/>
              <a:gd name="connsiteY9" fmla="*/ 3401805 h 3437775"/>
              <a:gd name="connsiteX0" fmla="*/ 10477 w 3959926"/>
              <a:gd name="connsiteY0" fmla="*/ 3401805 h 3437775"/>
              <a:gd name="connsiteX1" fmla="*/ 12557 w 3959926"/>
              <a:gd name="connsiteY1" fmla="*/ 3315855 h 3437775"/>
              <a:gd name="connsiteX2" fmla="*/ 1906128 w 3959926"/>
              <a:gd name="connsiteY2" fmla="*/ 46876 h 3437775"/>
              <a:gd name="connsiteX3" fmla="*/ 1977923 w 3959926"/>
              <a:gd name="connsiteY3" fmla="*/ 0 h 3437775"/>
              <a:gd name="connsiteX4" fmla="*/ 2047098 w 3959926"/>
              <a:gd name="connsiteY4" fmla="*/ 50686 h 3437775"/>
              <a:gd name="connsiteX5" fmla="*/ 3946383 w 3959926"/>
              <a:gd name="connsiteY5" fmla="*/ 3323475 h 3437775"/>
              <a:gd name="connsiteX6" fmla="*/ 3949179 w 3959926"/>
              <a:gd name="connsiteY6" fmla="*/ 3401805 h 3437775"/>
              <a:gd name="connsiteX7" fmla="*/ 3877803 w 3959926"/>
              <a:gd name="connsiteY7" fmla="*/ 3437775 h 3437775"/>
              <a:gd name="connsiteX8" fmla="*/ 77327 w 3959926"/>
              <a:gd name="connsiteY8" fmla="*/ 3437775 h 3437775"/>
              <a:gd name="connsiteX9" fmla="*/ 10477 w 3959926"/>
              <a:gd name="connsiteY9" fmla="*/ 3401805 h 3437775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59926" h="3437776">
                <a:moveTo>
                  <a:pt x="10477" y="3401806"/>
                </a:moveTo>
                <a:cubicBezTo>
                  <a:pt x="-5340" y="3368076"/>
                  <a:pt x="-2106" y="3343871"/>
                  <a:pt x="12557" y="3315856"/>
                </a:cubicBezTo>
                <a:lnTo>
                  <a:pt x="1906128" y="46877"/>
                </a:lnTo>
                <a:cubicBezTo>
                  <a:pt x="1924345" y="23632"/>
                  <a:pt x="1938751" y="386"/>
                  <a:pt x="1977923" y="1"/>
                </a:cubicBezTo>
                <a:cubicBezTo>
                  <a:pt x="2020031" y="-249"/>
                  <a:pt x="2031660" y="26172"/>
                  <a:pt x="2047098" y="50687"/>
                </a:cubicBezTo>
                <a:lnTo>
                  <a:pt x="3946383" y="3323476"/>
                </a:lnTo>
                <a:cubicBezTo>
                  <a:pt x="3965730" y="3353396"/>
                  <a:pt x="3962217" y="3375696"/>
                  <a:pt x="3949179" y="3401806"/>
                </a:cubicBezTo>
                <a:cubicBezTo>
                  <a:pt x="3927927" y="3427131"/>
                  <a:pt x="3912390" y="3439121"/>
                  <a:pt x="3877803" y="3437776"/>
                </a:cubicBezTo>
                <a:lnTo>
                  <a:pt x="77327" y="3437776"/>
                </a:lnTo>
                <a:cubicBezTo>
                  <a:pt x="44884" y="3432771"/>
                  <a:pt x="23870" y="3425861"/>
                  <a:pt x="10477" y="3401806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二等辺三角形 1"/>
          <p:cNvSpPr/>
          <p:nvPr/>
        </p:nvSpPr>
        <p:spPr bwMode="auto">
          <a:xfrm>
            <a:off x="440802" y="4824155"/>
            <a:ext cx="1562188" cy="135620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70660 w 4072052"/>
              <a:gd name="connsiteY1" fmla="*/ 33882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70660 w 4072052"/>
              <a:gd name="connsiteY1" fmla="*/ 33882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135430 w 4072052"/>
              <a:gd name="connsiteY4" fmla="*/ 3510165 h 3510390"/>
              <a:gd name="connsiteX5" fmla="*/ 0 w 4072052"/>
              <a:gd name="connsiteY5" fmla="*/ 3510390 h 3510390"/>
              <a:gd name="connsiteX0" fmla="*/ 0 w 4011092"/>
              <a:gd name="connsiteY0" fmla="*/ 3472290 h 3510390"/>
              <a:gd name="connsiteX1" fmla="*/ 9700 w 4011092"/>
              <a:gd name="connsiteY1" fmla="*/ 3388245 h 3510390"/>
              <a:gd name="connsiteX2" fmla="*/ 1975066 w 4011092"/>
              <a:gd name="connsiteY2" fmla="*/ 0 h 3510390"/>
              <a:gd name="connsiteX3" fmla="*/ 4011092 w 4011092"/>
              <a:gd name="connsiteY3" fmla="*/ 3510390 h 3510390"/>
              <a:gd name="connsiteX4" fmla="*/ 74470 w 4011092"/>
              <a:gd name="connsiteY4" fmla="*/ 3510165 h 3510390"/>
              <a:gd name="connsiteX5" fmla="*/ 0 w 4011092"/>
              <a:gd name="connsiteY5" fmla="*/ 3472290 h 3510390"/>
              <a:gd name="connsiteX0" fmla="*/ 5615 w 4016707"/>
              <a:gd name="connsiteY0" fmla="*/ 3472290 h 3510390"/>
              <a:gd name="connsiteX1" fmla="*/ 15315 w 4016707"/>
              <a:gd name="connsiteY1" fmla="*/ 3388245 h 3510390"/>
              <a:gd name="connsiteX2" fmla="*/ 1980681 w 4016707"/>
              <a:gd name="connsiteY2" fmla="*/ 0 h 3510390"/>
              <a:gd name="connsiteX3" fmla="*/ 4016707 w 4016707"/>
              <a:gd name="connsiteY3" fmla="*/ 3510390 h 3510390"/>
              <a:gd name="connsiteX4" fmla="*/ 80085 w 4016707"/>
              <a:gd name="connsiteY4" fmla="*/ 3510165 h 3510390"/>
              <a:gd name="connsiteX5" fmla="*/ 5615 w 4016707"/>
              <a:gd name="connsiteY5" fmla="*/ 3472290 h 3510390"/>
              <a:gd name="connsiteX0" fmla="*/ 5615 w 4016707"/>
              <a:gd name="connsiteY0" fmla="*/ 3472290 h 3510390"/>
              <a:gd name="connsiteX1" fmla="*/ 15315 w 4016707"/>
              <a:gd name="connsiteY1" fmla="*/ 3388245 h 3510390"/>
              <a:gd name="connsiteX2" fmla="*/ 1980681 w 4016707"/>
              <a:gd name="connsiteY2" fmla="*/ 0 h 3510390"/>
              <a:gd name="connsiteX3" fmla="*/ 4016707 w 4016707"/>
              <a:gd name="connsiteY3" fmla="*/ 3510390 h 3510390"/>
              <a:gd name="connsiteX4" fmla="*/ 80085 w 4016707"/>
              <a:gd name="connsiteY4" fmla="*/ 3510165 h 3510390"/>
              <a:gd name="connsiteX5" fmla="*/ 5615 w 4016707"/>
              <a:gd name="connsiteY5" fmla="*/ 347229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11807 w 4017184"/>
              <a:gd name="connsiteY0" fmla="*/ 3468480 h 3510390"/>
              <a:gd name="connsiteX1" fmla="*/ 15792 w 4017184"/>
              <a:gd name="connsiteY1" fmla="*/ 3388245 h 3510390"/>
              <a:gd name="connsiteX2" fmla="*/ 1981158 w 4017184"/>
              <a:gd name="connsiteY2" fmla="*/ 0 h 3510390"/>
              <a:gd name="connsiteX3" fmla="*/ 4017184 w 4017184"/>
              <a:gd name="connsiteY3" fmla="*/ 3510390 h 3510390"/>
              <a:gd name="connsiteX4" fmla="*/ 80562 w 4017184"/>
              <a:gd name="connsiteY4" fmla="*/ 3510165 h 3510390"/>
              <a:gd name="connsiteX5" fmla="*/ 11807 w 4017184"/>
              <a:gd name="connsiteY5" fmla="*/ 3468480 h 3510390"/>
              <a:gd name="connsiteX0" fmla="*/ 11807 w 4017184"/>
              <a:gd name="connsiteY0" fmla="*/ 3468480 h 3510390"/>
              <a:gd name="connsiteX1" fmla="*/ 15792 w 4017184"/>
              <a:gd name="connsiteY1" fmla="*/ 3388245 h 3510390"/>
              <a:gd name="connsiteX2" fmla="*/ 1981158 w 4017184"/>
              <a:gd name="connsiteY2" fmla="*/ 0 h 3510390"/>
              <a:gd name="connsiteX3" fmla="*/ 4017184 w 4017184"/>
              <a:gd name="connsiteY3" fmla="*/ 3510390 h 3510390"/>
              <a:gd name="connsiteX4" fmla="*/ 80562 w 4017184"/>
              <a:gd name="connsiteY4" fmla="*/ 3510165 h 3510390"/>
              <a:gd name="connsiteX5" fmla="*/ 11807 w 4017184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9688 w 4015065"/>
              <a:gd name="connsiteY0" fmla="*/ 3468480 h 3510390"/>
              <a:gd name="connsiteX1" fmla="*/ 13673 w 4015065"/>
              <a:gd name="connsiteY1" fmla="*/ 3388245 h 3510390"/>
              <a:gd name="connsiteX2" fmla="*/ 1979039 w 4015065"/>
              <a:gd name="connsiteY2" fmla="*/ 0 h 3510390"/>
              <a:gd name="connsiteX3" fmla="*/ 4015065 w 4015065"/>
              <a:gd name="connsiteY3" fmla="*/ 3510390 h 3510390"/>
              <a:gd name="connsiteX4" fmla="*/ 78443 w 4015065"/>
              <a:gd name="connsiteY4" fmla="*/ 3510165 h 3510390"/>
              <a:gd name="connsiteX5" fmla="*/ 9688 w 4015065"/>
              <a:gd name="connsiteY5" fmla="*/ 3468480 h 3510390"/>
              <a:gd name="connsiteX0" fmla="*/ 9688 w 4015065"/>
              <a:gd name="connsiteY0" fmla="*/ 3468480 h 3510390"/>
              <a:gd name="connsiteX1" fmla="*/ 13673 w 4015065"/>
              <a:gd name="connsiteY1" fmla="*/ 3388245 h 3510390"/>
              <a:gd name="connsiteX2" fmla="*/ 1979039 w 4015065"/>
              <a:gd name="connsiteY2" fmla="*/ 0 h 3510390"/>
              <a:gd name="connsiteX3" fmla="*/ 4015065 w 4015065"/>
              <a:gd name="connsiteY3" fmla="*/ 3510390 h 3510390"/>
              <a:gd name="connsiteX4" fmla="*/ 78443 w 4015065"/>
              <a:gd name="connsiteY4" fmla="*/ 3510165 h 3510390"/>
              <a:gd name="connsiteX5" fmla="*/ 9688 w 4015065"/>
              <a:gd name="connsiteY5" fmla="*/ 3468480 h 3510390"/>
              <a:gd name="connsiteX0" fmla="*/ 7786 w 4018878"/>
              <a:gd name="connsiteY0" fmla="*/ 3470385 h 3510390"/>
              <a:gd name="connsiteX1" fmla="*/ 17486 w 4018878"/>
              <a:gd name="connsiteY1" fmla="*/ 3388245 h 3510390"/>
              <a:gd name="connsiteX2" fmla="*/ 1982852 w 4018878"/>
              <a:gd name="connsiteY2" fmla="*/ 0 h 3510390"/>
              <a:gd name="connsiteX3" fmla="*/ 4018878 w 4018878"/>
              <a:gd name="connsiteY3" fmla="*/ 3510390 h 3510390"/>
              <a:gd name="connsiteX4" fmla="*/ 82256 w 4018878"/>
              <a:gd name="connsiteY4" fmla="*/ 3510165 h 3510390"/>
              <a:gd name="connsiteX5" fmla="*/ 7786 w 4018878"/>
              <a:gd name="connsiteY5" fmla="*/ 347038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4013949 w 4013949"/>
              <a:gd name="connsiteY3" fmla="*/ 3510390 h 3510390"/>
              <a:gd name="connsiteX4" fmla="*/ 77327 w 4013949"/>
              <a:gd name="connsiteY4" fmla="*/ 3510165 h 3510390"/>
              <a:gd name="connsiteX5" fmla="*/ 10477 w 4013949"/>
              <a:gd name="connsiteY5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4013949 w 4013949"/>
              <a:gd name="connsiteY3" fmla="*/ 3510390 h 3510390"/>
              <a:gd name="connsiteX4" fmla="*/ 77327 w 4013949"/>
              <a:gd name="connsiteY4" fmla="*/ 3510165 h 3510390"/>
              <a:gd name="connsiteX5" fmla="*/ 10477 w 4013949"/>
              <a:gd name="connsiteY5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3946383 w 4013949"/>
              <a:gd name="connsiteY3" fmla="*/ 3395865 h 3510390"/>
              <a:gd name="connsiteX4" fmla="*/ 4013949 w 4013949"/>
              <a:gd name="connsiteY4" fmla="*/ 3510390 h 3510390"/>
              <a:gd name="connsiteX5" fmla="*/ 77327 w 4013949"/>
              <a:gd name="connsiteY5" fmla="*/ 3510165 h 3510390"/>
              <a:gd name="connsiteX6" fmla="*/ 10477 w 4013949"/>
              <a:gd name="connsiteY6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3946383 w 4013949"/>
              <a:gd name="connsiteY3" fmla="*/ 3395865 h 3510390"/>
              <a:gd name="connsiteX4" fmla="*/ 4013949 w 4013949"/>
              <a:gd name="connsiteY4" fmla="*/ 3510390 h 3510390"/>
              <a:gd name="connsiteX5" fmla="*/ 3877803 w 4013949"/>
              <a:gd name="connsiteY5" fmla="*/ 3510165 h 3510390"/>
              <a:gd name="connsiteX6" fmla="*/ 77327 w 4013949"/>
              <a:gd name="connsiteY6" fmla="*/ 3510165 h 3510390"/>
              <a:gd name="connsiteX7" fmla="*/ 10477 w 4013949"/>
              <a:gd name="connsiteY7" fmla="*/ 3474195 h 3510390"/>
              <a:gd name="connsiteX0" fmla="*/ 10477 w 3952989"/>
              <a:gd name="connsiteY0" fmla="*/ 3474195 h 3510165"/>
              <a:gd name="connsiteX1" fmla="*/ 12557 w 3952989"/>
              <a:gd name="connsiteY1" fmla="*/ 3388245 h 3510165"/>
              <a:gd name="connsiteX2" fmla="*/ 1977923 w 3952989"/>
              <a:gd name="connsiteY2" fmla="*/ 0 h 3510165"/>
              <a:gd name="connsiteX3" fmla="*/ 3946383 w 3952989"/>
              <a:gd name="connsiteY3" fmla="*/ 3395865 h 3510165"/>
              <a:gd name="connsiteX4" fmla="*/ 3952989 w 3952989"/>
              <a:gd name="connsiteY4" fmla="*/ 3474195 h 3510165"/>
              <a:gd name="connsiteX5" fmla="*/ 3877803 w 3952989"/>
              <a:gd name="connsiteY5" fmla="*/ 3510165 h 3510165"/>
              <a:gd name="connsiteX6" fmla="*/ 77327 w 3952989"/>
              <a:gd name="connsiteY6" fmla="*/ 3510165 h 3510165"/>
              <a:gd name="connsiteX7" fmla="*/ 10477 w 3952989"/>
              <a:gd name="connsiteY7" fmla="*/ 3474195 h 3510165"/>
              <a:gd name="connsiteX0" fmla="*/ 10477 w 3952989"/>
              <a:gd name="connsiteY0" fmla="*/ 3474195 h 3510432"/>
              <a:gd name="connsiteX1" fmla="*/ 12557 w 3952989"/>
              <a:gd name="connsiteY1" fmla="*/ 3388245 h 3510432"/>
              <a:gd name="connsiteX2" fmla="*/ 1977923 w 3952989"/>
              <a:gd name="connsiteY2" fmla="*/ 0 h 3510432"/>
              <a:gd name="connsiteX3" fmla="*/ 3946383 w 3952989"/>
              <a:gd name="connsiteY3" fmla="*/ 3395865 h 3510432"/>
              <a:gd name="connsiteX4" fmla="*/ 3952989 w 3952989"/>
              <a:gd name="connsiteY4" fmla="*/ 3474195 h 3510432"/>
              <a:gd name="connsiteX5" fmla="*/ 3877803 w 3952989"/>
              <a:gd name="connsiteY5" fmla="*/ 3510165 h 3510432"/>
              <a:gd name="connsiteX6" fmla="*/ 77327 w 3952989"/>
              <a:gd name="connsiteY6" fmla="*/ 3510165 h 3510432"/>
              <a:gd name="connsiteX7" fmla="*/ 10477 w 3952989"/>
              <a:gd name="connsiteY7" fmla="*/ 3474195 h 3510432"/>
              <a:gd name="connsiteX0" fmla="*/ 10477 w 3952989"/>
              <a:gd name="connsiteY0" fmla="*/ 3474195 h 3510216"/>
              <a:gd name="connsiteX1" fmla="*/ 12557 w 3952989"/>
              <a:gd name="connsiteY1" fmla="*/ 3388245 h 3510216"/>
              <a:gd name="connsiteX2" fmla="*/ 1977923 w 3952989"/>
              <a:gd name="connsiteY2" fmla="*/ 0 h 3510216"/>
              <a:gd name="connsiteX3" fmla="*/ 3946383 w 3952989"/>
              <a:gd name="connsiteY3" fmla="*/ 3395865 h 3510216"/>
              <a:gd name="connsiteX4" fmla="*/ 3952989 w 3952989"/>
              <a:gd name="connsiteY4" fmla="*/ 3474195 h 3510216"/>
              <a:gd name="connsiteX5" fmla="*/ 3877803 w 3952989"/>
              <a:gd name="connsiteY5" fmla="*/ 3510165 h 3510216"/>
              <a:gd name="connsiteX6" fmla="*/ 77327 w 3952989"/>
              <a:gd name="connsiteY6" fmla="*/ 3510165 h 3510216"/>
              <a:gd name="connsiteX7" fmla="*/ 10477 w 3952989"/>
              <a:gd name="connsiteY7" fmla="*/ 3474195 h 3510216"/>
              <a:gd name="connsiteX0" fmla="*/ 10477 w 3956433"/>
              <a:gd name="connsiteY0" fmla="*/ 3474195 h 3510216"/>
              <a:gd name="connsiteX1" fmla="*/ 12557 w 3956433"/>
              <a:gd name="connsiteY1" fmla="*/ 3388245 h 3510216"/>
              <a:gd name="connsiteX2" fmla="*/ 1977923 w 3956433"/>
              <a:gd name="connsiteY2" fmla="*/ 0 h 3510216"/>
              <a:gd name="connsiteX3" fmla="*/ 3946383 w 3956433"/>
              <a:gd name="connsiteY3" fmla="*/ 3395865 h 3510216"/>
              <a:gd name="connsiteX4" fmla="*/ 3952989 w 3956433"/>
              <a:gd name="connsiteY4" fmla="*/ 3474195 h 3510216"/>
              <a:gd name="connsiteX5" fmla="*/ 3877803 w 3956433"/>
              <a:gd name="connsiteY5" fmla="*/ 3510165 h 3510216"/>
              <a:gd name="connsiteX6" fmla="*/ 77327 w 3956433"/>
              <a:gd name="connsiteY6" fmla="*/ 3510165 h 3510216"/>
              <a:gd name="connsiteX7" fmla="*/ 10477 w 3956433"/>
              <a:gd name="connsiteY7" fmla="*/ 3474195 h 3510216"/>
              <a:gd name="connsiteX0" fmla="*/ 10477 w 3956433"/>
              <a:gd name="connsiteY0" fmla="*/ 3474195 h 3510165"/>
              <a:gd name="connsiteX1" fmla="*/ 12557 w 3956433"/>
              <a:gd name="connsiteY1" fmla="*/ 3388245 h 3510165"/>
              <a:gd name="connsiteX2" fmla="*/ 1977923 w 3956433"/>
              <a:gd name="connsiteY2" fmla="*/ 0 h 3510165"/>
              <a:gd name="connsiteX3" fmla="*/ 3946383 w 3956433"/>
              <a:gd name="connsiteY3" fmla="*/ 3395865 h 3510165"/>
              <a:gd name="connsiteX4" fmla="*/ 3952989 w 3956433"/>
              <a:gd name="connsiteY4" fmla="*/ 3474195 h 3510165"/>
              <a:gd name="connsiteX5" fmla="*/ 3877803 w 3956433"/>
              <a:gd name="connsiteY5" fmla="*/ 3510165 h 3510165"/>
              <a:gd name="connsiteX6" fmla="*/ 77327 w 3956433"/>
              <a:gd name="connsiteY6" fmla="*/ 3510165 h 3510165"/>
              <a:gd name="connsiteX7" fmla="*/ 10477 w 3956433"/>
              <a:gd name="connsiteY7" fmla="*/ 3474195 h 3510165"/>
              <a:gd name="connsiteX0" fmla="*/ 10477 w 3961969"/>
              <a:gd name="connsiteY0" fmla="*/ 3474195 h 3510165"/>
              <a:gd name="connsiteX1" fmla="*/ 12557 w 3961969"/>
              <a:gd name="connsiteY1" fmla="*/ 3388245 h 3510165"/>
              <a:gd name="connsiteX2" fmla="*/ 1977923 w 3961969"/>
              <a:gd name="connsiteY2" fmla="*/ 0 h 3510165"/>
              <a:gd name="connsiteX3" fmla="*/ 3946383 w 3961969"/>
              <a:gd name="connsiteY3" fmla="*/ 3395865 h 3510165"/>
              <a:gd name="connsiteX4" fmla="*/ 3952989 w 3961969"/>
              <a:gd name="connsiteY4" fmla="*/ 3474195 h 3510165"/>
              <a:gd name="connsiteX5" fmla="*/ 3877803 w 3961969"/>
              <a:gd name="connsiteY5" fmla="*/ 3510165 h 3510165"/>
              <a:gd name="connsiteX6" fmla="*/ 77327 w 3961969"/>
              <a:gd name="connsiteY6" fmla="*/ 3510165 h 3510165"/>
              <a:gd name="connsiteX7" fmla="*/ 10477 w 3961969"/>
              <a:gd name="connsiteY7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77923 w 3959926"/>
              <a:gd name="connsiteY2" fmla="*/ 0 h 3510165"/>
              <a:gd name="connsiteX3" fmla="*/ 3946383 w 3959926"/>
              <a:gd name="connsiteY3" fmla="*/ 3395865 h 3510165"/>
              <a:gd name="connsiteX4" fmla="*/ 3949179 w 3959926"/>
              <a:gd name="connsiteY4" fmla="*/ 3474195 h 3510165"/>
              <a:gd name="connsiteX5" fmla="*/ 3877803 w 3959926"/>
              <a:gd name="connsiteY5" fmla="*/ 3510165 h 3510165"/>
              <a:gd name="connsiteX6" fmla="*/ 77327 w 3959926"/>
              <a:gd name="connsiteY6" fmla="*/ 3510165 h 3510165"/>
              <a:gd name="connsiteX7" fmla="*/ 10477 w 3959926"/>
              <a:gd name="connsiteY7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06128 w 3959926"/>
              <a:gd name="connsiteY2" fmla="*/ 119266 h 3510165"/>
              <a:gd name="connsiteX3" fmla="*/ 1977923 w 3959926"/>
              <a:gd name="connsiteY3" fmla="*/ 0 h 3510165"/>
              <a:gd name="connsiteX4" fmla="*/ 3946383 w 3959926"/>
              <a:gd name="connsiteY4" fmla="*/ 3395865 h 3510165"/>
              <a:gd name="connsiteX5" fmla="*/ 3949179 w 3959926"/>
              <a:gd name="connsiteY5" fmla="*/ 3474195 h 3510165"/>
              <a:gd name="connsiteX6" fmla="*/ 3877803 w 3959926"/>
              <a:gd name="connsiteY6" fmla="*/ 3510165 h 3510165"/>
              <a:gd name="connsiteX7" fmla="*/ 77327 w 3959926"/>
              <a:gd name="connsiteY7" fmla="*/ 3510165 h 3510165"/>
              <a:gd name="connsiteX8" fmla="*/ 10477 w 3959926"/>
              <a:gd name="connsiteY8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06128 w 3959926"/>
              <a:gd name="connsiteY2" fmla="*/ 119266 h 3510165"/>
              <a:gd name="connsiteX3" fmla="*/ 1977923 w 3959926"/>
              <a:gd name="connsiteY3" fmla="*/ 0 h 3510165"/>
              <a:gd name="connsiteX4" fmla="*/ 2047098 w 3959926"/>
              <a:gd name="connsiteY4" fmla="*/ 123076 h 3510165"/>
              <a:gd name="connsiteX5" fmla="*/ 3946383 w 3959926"/>
              <a:gd name="connsiteY5" fmla="*/ 3395865 h 3510165"/>
              <a:gd name="connsiteX6" fmla="*/ 3949179 w 3959926"/>
              <a:gd name="connsiteY6" fmla="*/ 3474195 h 3510165"/>
              <a:gd name="connsiteX7" fmla="*/ 3877803 w 3959926"/>
              <a:gd name="connsiteY7" fmla="*/ 3510165 h 3510165"/>
              <a:gd name="connsiteX8" fmla="*/ 77327 w 3959926"/>
              <a:gd name="connsiteY8" fmla="*/ 3510165 h 3510165"/>
              <a:gd name="connsiteX9" fmla="*/ 10477 w 3959926"/>
              <a:gd name="connsiteY9" fmla="*/ 3474195 h 3510165"/>
              <a:gd name="connsiteX0" fmla="*/ 10477 w 3959926"/>
              <a:gd name="connsiteY0" fmla="*/ 3401805 h 3437775"/>
              <a:gd name="connsiteX1" fmla="*/ 12557 w 3959926"/>
              <a:gd name="connsiteY1" fmla="*/ 3315855 h 3437775"/>
              <a:gd name="connsiteX2" fmla="*/ 1906128 w 3959926"/>
              <a:gd name="connsiteY2" fmla="*/ 46876 h 3437775"/>
              <a:gd name="connsiteX3" fmla="*/ 1977923 w 3959926"/>
              <a:gd name="connsiteY3" fmla="*/ 0 h 3437775"/>
              <a:gd name="connsiteX4" fmla="*/ 2047098 w 3959926"/>
              <a:gd name="connsiteY4" fmla="*/ 50686 h 3437775"/>
              <a:gd name="connsiteX5" fmla="*/ 3946383 w 3959926"/>
              <a:gd name="connsiteY5" fmla="*/ 3323475 h 3437775"/>
              <a:gd name="connsiteX6" fmla="*/ 3949179 w 3959926"/>
              <a:gd name="connsiteY6" fmla="*/ 3401805 h 3437775"/>
              <a:gd name="connsiteX7" fmla="*/ 3877803 w 3959926"/>
              <a:gd name="connsiteY7" fmla="*/ 3437775 h 3437775"/>
              <a:gd name="connsiteX8" fmla="*/ 77327 w 3959926"/>
              <a:gd name="connsiteY8" fmla="*/ 3437775 h 3437775"/>
              <a:gd name="connsiteX9" fmla="*/ 10477 w 3959926"/>
              <a:gd name="connsiteY9" fmla="*/ 3401805 h 3437775"/>
              <a:gd name="connsiteX0" fmla="*/ 10477 w 3959926"/>
              <a:gd name="connsiteY0" fmla="*/ 3401805 h 3437775"/>
              <a:gd name="connsiteX1" fmla="*/ 12557 w 3959926"/>
              <a:gd name="connsiteY1" fmla="*/ 3315855 h 3437775"/>
              <a:gd name="connsiteX2" fmla="*/ 1906128 w 3959926"/>
              <a:gd name="connsiteY2" fmla="*/ 46876 h 3437775"/>
              <a:gd name="connsiteX3" fmla="*/ 1977923 w 3959926"/>
              <a:gd name="connsiteY3" fmla="*/ 0 h 3437775"/>
              <a:gd name="connsiteX4" fmla="*/ 2047098 w 3959926"/>
              <a:gd name="connsiteY4" fmla="*/ 50686 h 3437775"/>
              <a:gd name="connsiteX5" fmla="*/ 3946383 w 3959926"/>
              <a:gd name="connsiteY5" fmla="*/ 3323475 h 3437775"/>
              <a:gd name="connsiteX6" fmla="*/ 3949179 w 3959926"/>
              <a:gd name="connsiteY6" fmla="*/ 3401805 h 3437775"/>
              <a:gd name="connsiteX7" fmla="*/ 3877803 w 3959926"/>
              <a:gd name="connsiteY7" fmla="*/ 3437775 h 3437775"/>
              <a:gd name="connsiteX8" fmla="*/ 77327 w 3959926"/>
              <a:gd name="connsiteY8" fmla="*/ 3437775 h 3437775"/>
              <a:gd name="connsiteX9" fmla="*/ 10477 w 3959926"/>
              <a:gd name="connsiteY9" fmla="*/ 3401805 h 3437775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59926" h="3437776">
                <a:moveTo>
                  <a:pt x="10477" y="3401806"/>
                </a:moveTo>
                <a:cubicBezTo>
                  <a:pt x="-5340" y="3368076"/>
                  <a:pt x="-2106" y="3343871"/>
                  <a:pt x="12557" y="3315856"/>
                </a:cubicBezTo>
                <a:lnTo>
                  <a:pt x="1906128" y="46877"/>
                </a:lnTo>
                <a:cubicBezTo>
                  <a:pt x="1924345" y="23632"/>
                  <a:pt x="1938751" y="386"/>
                  <a:pt x="1977923" y="1"/>
                </a:cubicBezTo>
                <a:cubicBezTo>
                  <a:pt x="2020031" y="-249"/>
                  <a:pt x="2031660" y="26172"/>
                  <a:pt x="2047098" y="50687"/>
                </a:cubicBezTo>
                <a:lnTo>
                  <a:pt x="3946383" y="3323476"/>
                </a:lnTo>
                <a:cubicBezTo>
                  <a:pt x="3965730" y="3353396"/>
                  <a:pt x="3962217" y="3375696"/>
                  <a:pt x="3949179" y="3401806"/>
                </a:cubicBezTo>
                <a:cubicBezTo>
                  <a:pt x="3927927" y="3427131"/>
                  <a:pt x="3912390" y="3439121"/>
                  <a:pt x="3877803" y="3437776"/>
                </a:cubicBezTo>
                <a:lnTo>
                  <a:pt x="77327" y="3437776"/>
                </a:lnTo>
                <a:cubicBezTo>
                  <a:pt x="44884" y="3432771"/>
                  <a:pt x="23870" y="3425861"/>
                  <a:pt x="10477" y="3401806"/>
                </a:cubicBezTo>
                <a:close/>
              </a:path>
            </a:pathLst>
          </a:custGeom>
          <a:noFill/>
          <a:ln w="76200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二等辺三角形 1"/>
          <p:cNvSpPr/>
          <p:nvPr/>
        </p:nvSpPr>
        <p:spPr bwMode="auto">
          <a:xfrm>
            <a:off x="440617" y="914515"/>
            <a:ext cx="1562188" cy="135620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70660 w 4072052"/>
              <a:gd name="connsiteY1" fmla="*/ 33882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70660 w 4072052"/>
              <a:gd name="connsiteY1" fmla="*/ 33882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135430 w 4072052"/>
              <a:gd name="connsiteY4" fmla="*/ 3510165 h 3510390"/>
              <a:gd name="connsiteX5" fmla="*/ 0 w 4072052"/>
              <a:gd name="connsiteY5" fmla="*/ 3510390 h 3510390"/>
              <a:gd name="connsiteX0" fmla="*/ 0 w 4011092"/>
              <a:gd name="connsiteY0" fmla="*/ 3472290 h 3510390"/>
              <a:gd name="connsiteX1" fmla="*/ 9700 w 4011092"/>
              <a:gd name="connsiteY1" fmla="*/ 3388245 h 3510390"/>
              <a:gd name="connsiteX2" fmla="*/ 1975066 w 4011092"/>
              <a:gd name="connsiteY2" fmla="*/ 0 h 3510390"/>
              <a:gd name="connsiteX3" fmla="*/ 4011092 w 4011092"/>
              <a:gd name="connsiteY3" fmla="*/ 3510390 h 3510390"/>
              <a:gd name="connsiteX4" fmla="*/ 74470 w 4011092"/>
              <a:gd name="connsiteY4" fmla="*/ 3510165 h 3510390"/>
              <a:gd name="connsiteX5" fmla="*/ 0 w 4011092"/>
              <a:gd name="connsiteY5" fmla="*/ 3472290 h 3510390"/>
              <a:gd name="connsiteX0" fmla="*/ 5615 w 4016707"/>
              <a:gd name="connsiteY0" fmla="*/ 3472290 h 3510390"/>
              <a:gd name="connsiteX1" fmla="*/ 15315 w 4016707"/>
              <a:gd name="connsiteY1" fmla="*/ 3388245 h 3510390"/>
              <a:gd name="connsiteX2" fmla="*/ 1980681 w 4016707"/>
              <a:gd name="connsiteY2" fmla="*/ 0 h 3510390"/>
              <a:gd name="connsiteX3" fmla="*/ 4016707 w 4016707"/>
              <a:gd name="connsiteY3" fmla="*/ 3510390 h 3510390"/>
              <a:gd name="connsiteX4" fmla="*/ 80085 w 4016707"/>
              <a:gd name="connsiteY4" fmla="*/ 3510165 h 3510390"/>
              <a:gd name="connsiteX5" fmla="*/ 5615 w 4016707"/>
              <a:gd name="connsiteY5" fmla="*/ 3472290 h 3510390"/>
              <a:gd name="connsiteX0" fmla="*/ 5615 w 4016707"/>
              <a:gd name="connsiteY0" fmla="*/ 3472290 h 3510390"/>
              <a:gd name="connsiteX1" fmla="*/ 15315 w 4016707"/>
              <a:gd name="connsiteY1" fmla="*/ 3388245 h 3510390"/>
              <a:gd name="connsiteX2" fmla="*/ 1980681 w 4016707"/>
              <a:gd name="connsiteY2" fmla="*/ 0 h 3510390"/>
              <a:gd name="connsiteX3" fmla="*/ 4016707 w 4016707"/>
              <a:gd name="connsiteY3" fmla="*/ 3510390 h 3510390"/>
              <a:gd name="connsiteX4" fmla="*/ 80085 w 4016707"/>
              <a:gd name="connsiteY4" fmla="*/ 3510165 h 3510390"/>
              <a:gd name="connsiteX5" fmla="*/ 5615 w 4016707"/>
              <a:gd name="connsiteY5" fmla="*/ 347229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11807 w 4017184"/>
              <a:gd name="connsiteY0" fmla="*/ 3468480 h 3510390"/>
              <a:gd name="connsiteX1" fmla="*/ 15792 w 4017184"/>
              <a:gd name="connsiteY1" fmla="*/ 3388245 h 3510390"/>
              <a:gd name="connsiteX2" fmla="*/ 1981158 w 4017184"/>
              <a:gd name="connsiteY2" fmla="*/ 0 h 3510390"/>
              <a:gd name="connsiteX3" fmla="*/ 4017184 w 4017184"/>
              <a:gd name="connsiteY3" fmla="*/ 3510390 h 3510390"/>
              <a:gd name="connsiteX4" fmla="*/ 80562 w 4017184"/>
              <a:gd name="connsiteY4" fmla="*/ 3510165 h 3510390"/>
              <a:gd name="connsiteX5" fmla="*/ 11807 w 4017184"/>
              <a:gd name="connsiteY5" fmla="*/ 3468480 h 3510390"/>
              <a:gd name="connsiteX0" fmla="*/ 11807 w 4017184"/>
              <a:gd name="connsiteY0" fmla="*/ 3468480 h 3510390"/>
              <a:gd name="connsiteX1" fmla="*/ 15792 w 4017184"/>
              <a:gd name="connsiteY1" fmla="*/ 3388245 h 3510390"/>
              <a:gd name="connsiteX2" fmla="*/ 1981158 w 4017184"/>
              <a:gd name="connsiteY2" fmla="*/ 0 h 3510390"/>
              <a:gd name="connsiteX3" fmla="*/ 4017184 w 4017184"/>
              <a:gd name="connsiteY3" fmla="*/ 3510390 h 3510390"/>
              <a:gd name="connsiteX4" fmla="*/ 80562 w 4017184"/>
              <a:gd name="connsiteY4" fmla="*/ 3510165 h 3510390"/>
              <a:gd name="connsiteX5" fmla="*/ 11807 w 4017184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9688 w 4015065"/>
              <a:gd name="connsiteY0" fmla="*/ 3468480 h 3510390"/>
              <a:gd name="connsiteX1" fmla="*/ 13673 w 4015065"/>
              <a:gd name="connsiteY1" fmla="*/ 3388245 h 3510390"/>
              <a:gd name="connsiteX2" fmla="*/ 1979039 w 4015065"/>
              <a:gd name="connsiteY2" fmla="*/ 0 h 3510390"/>
              <a:gd name="connsiteX3" fmla="*/ 4015065 w 4015065"/>
              <a:gd name="connsiteY3" fmla="*/ 3510390 h 3510390"/>
              <a:gd name="connsiteX4" fmla="*/ 78443 w 4015065"/>
              <a:gd name="connsiteY4" fmla="*/ 3510165 h 3510390"/>
              <a:gd name="connsiteX5" fmla="*/ 9688 w 4015065"/>
              <a:gd name="connsiteY5" fmla="*/ 3468480 h 3510390"/>
              <a:gd name="connsiteX0" fmla="*/ 9688 w 4015065"/>
              <a:gd name="connsiteY0" fmla="*/ 3468480 h 3510390"/>
              <a:gd name="connsiteX1" fmla="*/ 13673 w 4015065"/>
              <a:gd name="connsiteY1" fmla="*/ 3388245 h 3510390"/>
              <a:gd name="connsiteX2" fmla="*/ 1979039 w 4015065"/>
              <a:gd name="connsiteY2" fmla="*/ 0 h 3510390"/>
              <a:gd name="connsiteX3" fmla="*/ 4015065 w 4015065"/>
              <a:gd name="connsiteY3" fmla="*/ 3510390 h 3510390"/>
              <a:gd name="connsiteX4" fmla="*/ 78443 w 4015065"/>
              <a:gd name="connsiteY4" fmla="*/ 3510165 h 3510390"/>
              <a:gd name="connsiteX5" fmla="*/ 9688 w 4015065"/>
              <a:gd name="connsiteY5" fmla="*/ 3468480 h 3510390"/>
              <a:gd name="connsiteX0" fmla="*/ 7786 w 4018878"/>
              <a:gd name="connsiteY0" fmla="*/ 3470385 h 3510390"/>
              <a:gd name="connsiteX1" fmla="*/ 17486 w 4018878"/>
              <a:gd name="connsiteY1" fmla="*/ 3388245 h 3510390"/>
              <a:gd name="connsiteX2" fmla="*/ 1982852 w 4018878"/>
              <a:gd name="connsiteY2" fmla="*/ 0 h 3510390"/>
              <a:gd name="connsiteX3" fmla="*/ 4018878 w 4018878"/>
              <a:gd name="connsiteY3" fmla="*/ 3510390 h 3510390"/>
              <a:gd name="connsiteX4" fmla="*/ 82256 w 4018878"/>
              <a:gd name="connsiteY4" fmla="*/ 3510165 h 3510390"/>
              <a:gd name="connsiteX5" fmla="*/ 7786 w 4018878"/>
              <a:gd name="connsiteY5" fmla="*/ 347038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4013949 w 4013949"/>
              <a:gd name="connsiteY3" fmla="*/ 3510390 h 3510390"/>
              <a:gd name="connsiteX4" fmla="*/ 77327 w 4013949"/>
              <a:gd name="connsiteY4" fmla="*/ 3510165 h 3510390"/>
              <a:gd name="connsiteX5" fmla="*/ 10477 w 4013949"/>
              <a:gd name="connsiteY5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4013949 w 4013949"/>
              <a:gd name="connsiteY3" fmla="*/ 3510390 h 3510390"/>
              <a:gd name="connsiteX4" fmla="*/ 77327 w 4013949"/>
              <a:gd name="connsiteY4" fmla="*/ 3510165 h 3510390"/>
              <a:gd name="connsiteX5" fmla="*/ 10477 w 4013949"/>
              <a:gd name="connsiteY5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3946383 w 4013949"/>
              <a:gd name="connsiteY3" fmla="*/ 3395865 h 3510390"/>
              <a:gd name="connsiteX4" fmla="*/ 4013949 w 4013949"/>
              <a:gd name="connsiteY4" fmla="*/ 3510390 h 3510390"/>
              <a:gd name="connsiteX5" fmla="*/ 77327 w 4013949"/>
              <a:gd name="connsiteY5" fmla="*/ 3510165 h 3510390"/>
              <a:gd name="connsiteX6" fmla="*/ 10477 w 4013949"/>
              <a:gd name="connsiteY6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3946383 w 4013949"/>
              <a:gd name="connsiteY3" fmla="*/ 3395865 h 3510390"/>
              <a:gd name="connsiteX4" fmla="*/ 4013949 w 4013949"/>
              <a:gd name="connsiteY4" fmla="*/ 3510390 h 3510390"/>
              <a:gd name="connsiteX5" fmla="*/ 3877803 w 4013949"/>
              <a:gd name="connsiteY5" fmla="*/ 3510165 h 3510390"/>
              <a:gd name="connsiteX6" fmla="*/ 77327 w 4013949"/>
              <a:gd name="connsiteY6" fmla="*/ 3510165 h 3510390"/>
              <a:gd name="connsiteX7" fmla="*/ 10477 w 4013949"/>
              <a:gd name="connsiteY7" fmla="*/ 3474195 h 3510390"/>
              <a:gd name="connsiteX0" fmla="*/ 10477 w 3952989"/>
              <a:gd name="connsiteY0" fmla="*/ 3474195 h 3510165"/>
              <a:gd name="connsiteX1" fmla="*/ 12557 w 3952989"/>
              <a:gd name="connsiteY1" fmla="*/ 3388245 h 3510165"/>
              <a:gd name="connsiteX2" fmla="*/ 1977923 w 3952989"/>
              <a:gd name="connsiteY2" fmla="*/ 0 h 3510165"/>
              <a:gd name="connsiteX3" fmla="*/ 3946383 w 3952989"/>
              <a:gd name="connsiteY3" fmla="*/ 3395865 h 3510165"/>
              <a:gd name="connsiteX4" fmla="*/ 3952989 w 3952989"/>
              <a:gd name="connsiteY4" fmla="*/ 3474195 h 3510165"/>
              <a:gd name="connsiteX5" fmla="*/ 3877803 w 3952989"/>
              <a:gd name="connsiteY5" fmla="*/ 3510165 h 3510165"/>
              <a:gd name="connsiteX6" fmla="*/ 77327 w 3952989"/>
              <a:gd name="connsiteY6" fmla="*/ 3510165 h 3510165"/>
              <a:gd name="connsiteX7" fmla="*/ 10477 w 3952989"/>
              <a:gd name="connsiteY7" fmla="*/ 3474195 h 3510165"/>
              <a:gd name="connsiteX0" fmla="*/ 10477 w 3952989"/>
              <a:gd name="connsiteY0" fmla="*/ 3474195 h 3510432"/>
              <a:gd name="connsiteX1" fmla="*/ 12557 w 3952989"/>
              <a:gd name="connsiteY1" fmla="*/ 3388245 h 3510432"/>
              <a:gd name="connsiteX2" fmla="*/ 1977923 w 3952989"/>
              <a:gd name="connsiteY2" fmla="*/ 0 h 3510432"/>
              <a:gd name="connsiteX3" fmla="*/ 3946383 w 3952989"/>
              <a:gd name="connsiteY3" fmla="*/ 3395865 h 3510432"/>
              <a:gd name="connsiteX4" fmla="*/ 3952989 w 3952989"/>
              <a:gd name="connsiteY4" fmla="*/ 3474195 h 3510432"/>
              <a:gd name="connsiteX5" fmla="*/ 3877803 w 3952989"/>
              <a:gd name="connsiteY5" fmla="*/ 3510165 h 3510432"/>
              <a:gd name="connsiteX6" fmla="*/ 77327 w 3952989"/>
              <a:gd name="connsiteY6" fmla="*/ 3510165 h 3510432"/>
              <a:gd name="connsiteX7" fmla="*/ 10477 w 3952989"/>
              <a:gd name="connsiteY7" fmla="*/ 3474195 h 3510432"/>
              <a:gd name="connsiteX0" fmla="*/ 10477 w 3952989"/>
              <a:gd name="connsiteY0" fmla="*/ 3474195 h 3510216"/>
              <a:gd name="connsiteX1" fmla="*/ 12557 w 3952989"/>
              <a:gd name="connsiteY1" fmla="*/ 3388245 h 3510216"/>
              <a:gd name="connsiteX2" fmla="*/ 1977923 w 3952989"/>
              <a:gd name="connsiteY2" fmla="*/ 0 h 3510216"/>
              <a:gd name="connsiteX3" fmla="*/ 3946383 w 3952989"/>
              <a:gd name="connsiteY3" fmla="*/ 3395865 h 3510216"/>
              <a:gd name="connsiteX4" fmla="*/ 3952989 w 3952989"/>
              <a:gd name="connsiteY4" fmla="*/ 3474195 h 3510216"/>
              <a:gd name="connsiteX5" fmla="*/ 3877803 w 3952989"/>
              <a:gd name="connsiteY5" fmla="*/ 3510165 h 3510216"/>
              <a:gd name="connsiteX6" fmla="*/ 77327 w 3952989"/>
              <a:gd name="connsiteY6" fmla="*/ 3510165 h 3510216"/>
              <a:gd name="connsiteX7" fmla="*/ 10477 w 3952989"/>
              <a:gd name="connsiteY7" fmla="*/ 3474195 h 3510216"/>
              <a:gd name="connsiteX0" fmla="*/ 10477 w 3956433"/>
              <a:gd name="connsiteY0" fmla="*/ 3474195 h 3510216"/>
              <a:gd name="connsiteX1" fmla="*/ 12557 w 3956433"/>
              <a:gd name="connsiteY1" fmla="*/ 3388245 h 3510216"/>
              <a:gd name="connsiteX2" fmla="*/ 1977923 w 3956433"/>
              <a:gd name="connsiteY2" fmla="*/ 0 h 3510216"/>
              <a:gd name="connsiteX3" fmla="*/ 3946383 w 3956433"/>
              <a:gd name="connsiteY3" fmla="*/ 3395865 h 3510216"/>
              <a:gd name="connsiteX4" fmla="*/ 3952989 w 3956433"/>
              <a:gd name="connsiteY4" fmla="*/ 3474195 h 3510216"/>
              <a:gd name="connsiteX5" fmla="*/ 3877803 w 3956433"/>
              <a:gd name="connsiteY5" fmla="*/ 3510165 h 3510216"/>
              <a:gd name="connsiteX6" fmla="*/ 77327 w 3956433"/>
              <a:gd name="connsiteY6" fmla="*/ 3510165 h 3510216"/>
              <a:gd name="connsiteX7" fmla="*/ 10477 w 3956433"/>
              <a:gd name="connsiteY7" fmla="*/ 3474195 h 3510216"/>
              <a:gd name="connsiteX0" fmla="*/ 10477 w 3956433"/>
              <a:gd name="connsiteY0" fmla="*/ 3474195 h 3510165"/>
              <a:gd name="connsiteX1" fmla="*/ 12557 w 3956433"/>
              <a:gd name="connsiteY1" fmla="*/ 3388245 h 3510165"/>
              <a:gd name="connsiteX2" fmla="*/ 1977923 w 3956433"/>
              <a:gd name="connsiteY2" fmla="*/ 0 h 3510165"/>
              <a:gd name="connsiteX3" fmla="*/ 3946383 w 3956433"/>
              <a:gd name="connsiteY3" fmla="*/ 3395865 h 3510165"/>
              <a:gd name="connsiteX4" fmla="*/ 3952989 w 3956433"/>
              <a:gd name="connsiteY4" fmla="*/ 3474195 h 3510165"/>
              <a:gd name="connsiteX5" fmla="*/ 3877803 w 3956433"/>
              <a:gd name="connsiteY5" fmla="*/ 3510165 h 3510165"/>
              <a:gd name="connsiteX6" fmla="*/ 77327 w 3956433"/>
              <a:gd name="connsiteY6" fmla="*/ 3510165 h 3510165"/>
              <a:gd name="connsiteX7" fmla="*/ 10477 w 3956433"/>
              <a:gd name="connsiteY7" fmla="*/ 3474195 h 3510165"/>
              <a:gd name="connsiteX0" fmla="*/ 10477 w 3961969"/>
              <a:gd name="connsiteY0" fmla="*/ 3474195 h 3510165"/>
              <a:gd name="connsiteX1" fmla="*/ 12557 w 3961969"/>
              <a:gd name="connsiteY1" fmla="*/ 3388245 h 3510165"/>
              <a:gd name="connsiteX2" fmla="*/ 1977923 w 3961969"/>
              <a:gd name="connsiteY2" fmla="*/ 0 h 3510165"/>
              <a:gd name="connsiteX3" fmla="*/ 3946383 w 3961969"/>
              <a:gd name="connsiteY3" fmla="*/ 3395865 h 3510165"/>
              <a:gd name="connsiteX4" fmla="*/ 3952989 w 3961969"/>
              <a:gd name="connsiteY4" fmla="*/ 3474195 h 3510165"/>
              <a:gd name="connsiteX5" fmla="*/ 3877803 w 3961969"/>
              <a:gd name="connsiteY5" fmla="*/ 3510165 h 3510165"/>
              <a:gd name="connsiteX6" fmla="*/ 77327 w 3961969"/>
              <a:gd name="connsiteY6" fmla="*/ 3510165 h 3510165"/>
              <a:gd name="connsiteX7" fmla="*/ 10477 w 3961969"/>
              <a:gd name="connsiteY7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77923 w 3959926"/>
              <a:gd name="connsiteY2" fmla="*/ 0 h 3510165"/>
              <a:gd name="connsiteX3" fmla="*/ 3946383 w 3959926"/>
              <a:gd name="connsiteY3" fmla="*/ 3395865 h 3510165"/>
              <a:gd name="connsiteX4" fmla="*/ 3949179 w 3959926"/>
              <a:gd name="connsiteY4" fmla="*/ 3474195 h 3510165"/>
              <a:gd name="connsiteX5" fmla="*/ 3877803 w 3959926"/>
              <a:gd name="connsiteY5" fmla="*/ 3510165 h 3510165"/>
              <a:gd name="connsiteX6" fmla="*/ 77327 w 3959926"/>
              <a:gd name="connsiteY6" fmla="*/ 3510165 h 3510165"/>
              <a:gd name="connsiteX7" fmla="*/ 10477 w 3959926"/>
              <a:gd name="connsiteY7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06128 w 3959926"/>
              <a:gd name="connsiteY2" fmla="*/ 119266 h 3510165"/>
              <a:gd name="connsiteX3" fmla="*/ 1977923 w 3959926"/>
              <a:gd name="connsiteY3" fmla="*/ 0 h 3510165"/>
              <a:gd name="connsiteX4" fmla="*/ 3946383 w 3959926"/>
              <a:gd name="connsiteY4" fmla="*/ 3395865 h 3510165"/>
              <a:gd name="connsiteX5" fmla="*/ 3949179 w 3959926"/>
              <a:gd name="connsiteY5" fmla="*/ 3474195 h 3510165"/>
              <a:gd name="connsiteX6" fmla="*/ 3877803 w 3959926"/>
              <a:gd name="connsiteY6" fmla="*/ 3510165 h 3510165"/>
              <a:gd name="connsiteX7" fmla="*/ 77327 w 3959926"/>
              <a:gd name="connsiteY7" fmla="*/ 3510165 h 3510165"/>
              <a:gd name="connsiteX8" fmla="*/ 10477 w 3959926"/>
              <a:gd name="connsiteY8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06128 w 3959926"/>
              <a:gd name="connsiteY2" fmla="*/ 119266 h 3510165"/>
              <a:gd name="connsiteX3" fmla="*/ 1977923 w 3959926"/>
              <a:gd name="connsiteY3" fmla="*/ 0 h 3510165"/>
              <a:gd name="connsiteX4" fmla="*/ 2047098 w 3959926"/>
              <a:gd name="connsiteY4" fmla="*/ 123076 h 3510165"/>
              <a:gd name="connsiteX5" fmla="*/ 3946383 w 3959926"/>
              <a:gd name="connsiteY5" fmla="*/ 3395865 h 3510165"/>
              <a:gd name="connsiteX6" fmla="*/ 3949179 w 3959926"/>
              <a:gd name="connsiteY6" fmla="*/ 3474195 h 3510165"/>
              <a:gd name="connsiteX7" fmla="*/ 3877803 w 3959926"/>
              <a:gd name="connsiteY7" fmla="*/ 3510165 h 3510165"/>
              <a:gd name="connsiteX8" fmla="*/ 77327 w 3959926"/>
              <a:gd name="connsiteY8" fmla="*/ 3510165 h 3510165"/>
              <a:gd name="connsiteX9" fmla="*/ 10477 w 3959926"/>
              <a:gd name="connsiteY9" fmla="*/ 3474195 h 3510165"/>
              <a:gd name="connsiteX0" fmla="*/ 10477 w 3959926"/>
              <a:gd name="connsiteY0" fmla="*/ 3401805 h 3437775"/>
              <a:gd name="connsiteX1" fmla="*/ 12557 w 3959926"/>
              <a:gd name="connsiteY1" fmla="*/ 3315855 h 3437775"/>
              <a:gd name="connsiteX2" fmla="*/ 1906128 w 3959926"/>
              <a:gd name="connsiteY2" fmla="*/ 46876 h 3437775"/>
              <a:gd name="connsiteX3" fmla="*/ 1977923 w 3959926"/>
              <a:gd name="connsiteY3" fmla="*/ 0 h 3437775"/>
              <a:gd name="connsiteX4" fmla="*/ 2047098 w 3959926"/>
              <a:gd name="connsiteY4" fmla="*/ 50686 h 3437775"/>
              <a:gd name="connsiteX5" fmla="*/ 3946383 w 3959926"/>
              <a:gd name="connsiteY5" fmla="*/ 3323475 h 3437775"/>
              <a:gd name="connsiteX6" fmla="*/ 3949179 w 3959926"/>
              <a:gd name="connsiteY6" fmla="*/ 3401805 h 3437775"/>
              <a:gd name="connsiteX7" fmla="*/ 3877803 w 3959926"/>
              <a:gd name="connsiteY7" fmla="*/ 3437775 h 3437775"/>
              <a:gd name="connsiteX8" fmla="*/ 77327 w 3959926"/>
              <a:gd name="connsiteY8" fmla="*/ 3437775 h 3437775"/>
              <a:gd name="connsiteX9" fmla="*/ 10477 w 3959926"/>
              <a:gd name="connsiteY9" fmla="*/ 3401805 h 3437775"/>
              <a:gd name="connsiteX0" fmla="*/ 10477 w 3959926"/>
              <a:gd name="connsiteY0" fmla="*/ 3401805 h 3437775"/>
              <a:gd name="connsiteX1" fmla="*/ 12557 w 3959926"/>
              <a:gd name="connsiteY1" fmla="*/ 3315855 h 3437775"/>
              <a:gd name="connsiteX2" fmla="*/ 1906128 w 3959926"/>
              <a:gd name="connsiteY2" fmla="*/ 46876 h 3437775"/>
              <a:gd name="connsiteX3" fmla="*/ 1977923 w 3959926"/>
              <a:gd name="connsiteY3" fmla="*/ 0 h 3437775"/>
              <a:gd name="connsiteX4" fmla="*/ 2047098 w 3959926"/>
              <a:gd name="connsiteY4" fmla="*/ 50686 h 3437775"/>
              <a:gd name="connsiteX5" fmla="*/ 3946383 w 3959926"/>
              <a:gd name="connsiteY5" fmla="*/ 3323475 h 3437775"/>
              <a:gd name="connsiteX6" fmla="*/ 3949179 w 3959926"/>
              <a:gd name="connsiteY6" fmla="*/ 3401805 h 3437775"/>
              <a:gd name="connsiteX7" fmla="*/ 3877803 w 3959926"/>
              <a:gd name="connsiteY7" fmla="*/ 3437775 h 3437775"/>
              <a:gd name="connsiteX8" fmla="*/ 77327 w 3959926"/>
              <a:gd name="connsiteY8" fmla="*/ 3437775 h 3437775"/>
              <a:gd name="connsiteX9" fmla="*/ 10477 w 3959926"/>
              <a:gd name="connsiteY9" fmla="*/ 3401805 h 3437775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59926" h="3437776">
                <a:moveTo>
                  <a:pt x="10477" y="3401806"/>
                </a:moveTo>
                <a:cubicBezTo>
                  <a:pt x="-5340" y="3368076"/>
                  <a:pt x="-2106" y="3343871"/>
                  <a:pt x="12557" y="3315856"/>
                </a:cubicBezTo>
                <a:lnTo>
                  <a:pt x="1906128" y="46877"/>
                </a:lnTo>
                <a:cubicBezTo>
                  <a:pt x="1924345" y="23632"/>
                  <a:pt x="1938751" y="386"/>
                  <a:pt x="1977923" y="1"/>
                </a:cubicBezTo>
                <a:cubicBezTo>
                  <a:pt x="2020031" y="-249"/>
                  <a:pt x="2031660" y="26172"/>
                  <a:pt x="2047098" y="50687"/>
                </a:cubicBezTo>
                <a:lnTo>
                  <a:pt x="3946383" y="3323476"/>
                </a:lnTo>
                <a:cubicBezTo>
                  <a:pt x="3965730" y="3353396"/>
                  <a:pt x="3962217" y="3375696"/>
                  <a:pt x="3949179" y="3401806"/>
                </a:cubicBezTo>
                <a:cubicBezTo>
                  <a:pt x="3927927" y="3427131"/>
                  <a:pt x="3912390" y="3439121"/>
                  <a:pt x="3877803" y="3437776"/>
                </a:cubicBezTo>
                <a:lnTo>
                  <a:pt x="77327" y="3437776"/>
                </a:lnTo>
                <a:cubicBezTo>
                  <a:pt x="44884" y="3432771"/>
                  <a:pt x="23870" y="3425861"/>
                  <a:pt x="10477" y="3401806"/>
                </a:cubicBezTo>
                <a:close/>
              </a:path>
            </a:pathLst>
          </a:custGeom>
          <a:noFill/>
          <a:ln w="3175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二等辺三角形 1"/>
          <p:cNvSpPr/>
          <p:nvPr/>
        </p:nvSpPr>
        <p:spPr bwMode="auto">
          <a:xfrm>
            <a:off x="2297704" y="914516"/>
            <a:ext cx="1551603" cy="135620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138605 w 4072052"/>
              <a:gd name="connsiteY1" fmla="*/ 326886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138605 w 4072052"/>
              <a:gd name="connsiteY1" fmla="*/ 326886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268145 w 4072052"/>
              <a:gd name="connsiteY4" fmla="*/ 3510165 h 3510390"/>
              <a:gd name="connsiteX5" fmla="*/ 0 w 4072052"/>
              <a:gd name="connsiteY5" fmla="*/ 3510390 h 3510390"/>
              <a:gd name="connsiteX0" fmla="*/ 0 w 3942512"/>
              <a:gd name="connsiteY0" fmla="*/ 3426570 h 3510390"/>
              <a:gd name="connsiteX1" fmla="*/ 9065 w 3942512"/>
              <a:gd name="connsiteY1" fmla="*/ 3268865 h 3510390"/>
              <a:gd name="connsiteX2" fmla="*/ 1906486 w 3942512"/>
              <a:gd name="connsiteY2" fmla="*/ 0 h 3510390"/>
              <a:gd name="connsiteX3" fmla="*/ 3942512 w 3942512"/>
              <a:gd name="connsiteY3" fmla="*/ 3510390 h 3510390"/>
              <a:gd name="connsiteX4" fmla="*/ 138605 w 3942512"/>
              <a:gd name="connsiteY4" fmla="*/ 3510165 h 3510390"/>
              <a:gd name="connsiteX5" fmla="*/ 0 w 3942512"/>
              <a:gd name="connsiteY5" fmla="*/ 3426570 h 3510390"/>
              <a:gd name="connsiteX0" fmla="*/ 0 w 3942512"/>
              <a:gd name="connsiteY0" fmla="*/ 3426570 h 3510390"/>
              <a:gd name="connsiteX1" fmla="*/ 9065 w 3942512"/>
              <a:gd name="connsiteY1" fmla="*/ 3268865 h 3510390"/>
              <a:gd name="connsiteX2" fmla="*/ 1906486 w 3942512"/>
              <a:gd name="connsiteY2" fmla="*/ 0 h 3510390"/>
              <a:gd name="connsiteX3" fmla="*/ 3942512 w 3942512"/>
              <a:gd name="connsiteY3" fmla="*/ 3510390 h 3510390"/>
              <a:gd name="connsiteX4" fmla="*/ 138605 w 3942512"/>
              <a:gd name="connsiteY4" fmla="*/ 3510165 h 3510390"/>
              <a:gd name="connsiteX5" fmla="*/ 0 w 3942512"/>
              <a:gd name="connsiteY5" fmla="*/ 3426570 h 3510390"/>
              <a:gd name="connsiteX0" fmla="*/ 6634 w 3949146"/>
              <a:gd name="connsiteY0" fmla="*/ 3426570 h 3510390"/>
              <a:gd name="connsiteX1" fmla="*/ 15699 w 3949146"/>
              <a:gd name="connsiteY1" fmla="*/ 3268865 h 3510390"/>
              <a:gd name="connsiteX2" fmla="*/ 1913120 w 3949146"/>
              <a:gd name="connsiteY2" fmla="*/ 0 h 3510390"/>
              <a:gd name="connsiteX3" fmla="*/ 3949146 w 3949146"/>
              <a:gd name="connsiteY3" fmla="*/ 3510390 h 3510390"/>
              <a:gd name="connsiteX4" fmla="*/ 145239 w 3949146"/>
              <a:gd name="connsiteY4" fmla="*/ 3510165 h 3510390"/>
              <a:gd name="connsiteX5" fmla="*/ 6634 w 3949146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154235 w 3958142"/>
              <a:gd name="connsiteY4" fmla="*/ 3510165 h 3510390"/>
              <a:gd name="connsiteX5" fmla="*/ 15630 w 3958142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154235 w 3958142"/>
              <a:gd name="connsiteY4" fmla="*/ 3510165 h 3510390"/>
              <a:gd name="connsiteX5" fmla="*/ 15630 w 3958142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3686740 w 3958142"/>
              <a:gd name="connsiteY4" fmla="*/ 3508260 h 3510390"/>
              <a:gd name="connsiteX5" fmla="*/ 154235 w 3958142"/>
              <a:gd name="connsiteY5" fmla="*/ 3510165 h 3510390"/>
              <a:gd name="connsiteX6" fmla="*/ 15630 w 3958142"/>
              <a:gd name="connsiteY6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821995 w 3958142"/>
              <a:gd name="connsiteY3" fmla="*/ 3281565 h 3510390"/>
              <a:gd name="connsiteX4" fmla="*/ 3958142 w 3958142"/>
              <a:gd name="connsiteY4" fmla="*/ 3510390 h 3510390"/>
              <a:gd name="connsiteX5" fmla="*/ 3686740 w 3958142"/>
              <a:gd name="connsiteY5" fmla="*/ 3508260 h 3510390"/>
              <a:gd name="connsiteX6" fmla="*/ 154235 w 3958142"/>
              <a:gd name="connsiteY6" fmla="*/ 3510165 h 3510390"/>
              <a:gd name="connsiteX7" fmla="*/ 15630 w 3958142"/>
              <a:gd name="connsiteY7" fmla="*/ 3426570 h 3510390"/>
              <a:gd name="connsiteX0" fmla="*/ 15630 w 3821995"/>
              <a:gd name="connsiteY0" fmla="*/ 3426570 h 3510165"/>
              <a:gd name="connsiteX1" fmla="*/ 24695 w 3821995"/>
              <a:gd name="connsiteY1" fmla="*/ 3268865 h 3510165"/>
              <a:gd name="connsiteX2" fmla="*/ 1922116 w 3821995"/>
              <a:gd name="connsiteY2" fmla="*/ 0 h 3510165"/>
              <a:gd name="connsiteX3" fmla="*/ 3821995 w 3821995"/>
              <a:gd name="connsiteY3" fmla="*/ 3281565 h 3510165"/>
              <a:gd name="connsiteX4" fmla="*/ 3820982 w 3821995"/>
              <a:gd name="connsiteY4" fmla="*/ 3443715 h 3510165"/>
              <a:gd name="connsiteX5" fmla="*/ 3686740 w 3821995"/>
              <a:gd name="connsiteY5" fmla="*/ 3508260 h 3510165"/>
              <a:gd name="connsiteX6" fmla="*/ 154235 w 3821995"/>
              <a:gd name="connsiteY6" fmla="*/ 3510165 h 3510165"/>
              <a:gd name="connsiteX7" fmla="*/ 15630 w 3821995"/>
              <a:gd name="connsiteY7" fmla="*/ 3426570 h 3510165"/>
              <a:gd name="connsiteX0" fmla="*/ 15630 w 3821995"/>
              <a:gd name="connsiteY0" fmla="*/ 3426570 h 3510165"/>
              <a:gd name="connsiteX1" fmla="*/ 24695 w 3821995"/>
              <a:gd name="connsiteY1" fmla="*/ 3268865 h 3510165"/>
              <a:gd name="connsiteX2" fmla="*/ 1922116 w 3821995"/>
              <a:gd name="connsiteY2" fmla="*/ 0 h 3510165"/>
              <a:gd name="connsiteX3" fmla="*/ 3821995 w 3821995"/>
              <a:gd name="connsiteY3" fmla="*/ 3281565 h 3510165"/>
              <a:gd name="connsiteX4" fmla="*/ 3820982 w 3821995"/>
              <a:gd name="connsiteY4" fmla="*/ 3443715 h 3510165"/>
              <a:gd name="connsiteX5" fmla="*/ 3686740 w 3821995"/>
              <a:gd name="connsiteY5" fmla="*/ 3508260 h 3510165"/>
              <a:gd name="connsiteX6" fmla="*/ 154235 w 3821995"/>
              <a:gd name="connsiteY6" fmla="*/ 3510165 h 3510165"/>
              <a:gd name="connsiteX7" fmla="*/ 15630 w 3821995"/>
              <a:gd name="connsiteY7" fmla="*/ 3426570 h 3510165"/>
              <a:gd name="connsiteX0" fmla="*/ 15630 w 3834869"/>
              <a:gd name="connsiteY0" fmla="*/ 3426570 h 3510165"/>
              <a:gd name="connsiteX1" fmla="*/ 24695 w 3834869"/>
              <a:gd name="connsiteY1" fmla="*/ 3268865 h 3510165"/>
              <a:gd name="connsiteX2" fmla="*/ 1922116 w 3834869"/>
              <a:gd name="connsiteY2" fmla="*/ 0 h 3510165"/>
              <a:gd name="connsiteX3" fmla="*/ 3821995 w 3834869"/>
              <a:gd name="connsiteY3" fmla="*/ 3281565 h 3510165"/>
              <a:gd name="connsiteX4" fmla="*/ 3820982 w 3834869"/>
              <a:gd name="connsiteY4" fmla="*/ 3443715 h 3510165"/>
              <a:gd name="connsiteX5" fmla="*/ 3686740 w 3834869"/>
              <a:gd name="connsiteY5" fmla="*/ 3508260 h 3510165"/>
              <a:gd name="connsiteX6" fmla="*/ 154235 w 3834869"/>
              <a:gd name="connsiteY6" fmla="*/ 3510165 h 3510165"/>
              <a:gd name="connsiteX7" fmla="*/ 15630 w 3834869"/>
              <a:gd name="connsiteY7" fmla="*/ 3426570 h 3510165"/>
              <a:gd name="connsiteX0" fmla="*/ 15630 w 3834869"/>
              <a:gd name="connsiteY0" fmla="*/ 3426570 h 3510165"/>
              <a:gd name="connsiteX1" fmla="*/ 24695 w 3834869"/>
              <a:gd name="connsiteY1" fmla="*/ 3268865 h 3510165"/>
              <a:gd name="connsiteX2" fmla="*/ 1922116 w 3834869"/>
              <a:gd name="connsiteY2" fmla="*/ 0 h 3510165"/>
              <a:gd name="connsiteX3" fmla="*/ 3821995 w 3834869"/>
              <a:gd name="connsiteY3" fmla="*/ 3281565 h 3510165"/>
              <a:gd name="connsiteX4" fmla="*/ 3820982 w 3834869"/>
              <a:gd name="connsiteY4" fmla="*/ 3443715 h 3510165"/>
              <a:gd name="connsiteX5" fmla="*/ 3686740 w 3834869"/>
              <a:gd name="connsiteY5" fmla="*/ 3508260 h 3510165"/>
              <a:gd name="connsiteX6" fmla="*/ 154235 w 3834869"/>
              <a:gd name="connsiteY6" fmla="*/ 3510165 h 3510165"/>
              <a:gd name="connsiteX7" fmla="*/ 15630 w 3834869"/>
              <a:gd name="connsiteY7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922116 w 3841559"/>
              <a:gd name="connsiteY2" fmla="*/ 0 h 3510165"/>
              <a:gd name="connsiteX3" fmla="*/ 3821995 w 3841559"/>
              <a:gd name="connsiteY3" fmla="*/ 3281565 h 3510165"/>
              <a:gd name="connsiteX4" fmla="*/ 3820982 w 3841559"/>
              <a:gd name="connsiteY4" fmla="*/ 3443715 h 3510165"/>
              <a:gd name="connsiteX5" fmla="*/ 3686740 w 3841559"/>
              <a:gd name="connsiteY5" fmla="*/ 3508260 h 3510165"/>
              <a:gd name="connsiteX6" fmla="*/ 154235 w 3841559"/>
              <a:gd name="connsiteY6" fmla="*/ 3510165 h 3510165"/>
              <a:gd name="connsiteX7" fmla="*/ 15630 w 3841559"/>
              <a:gd name="connsiteY7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785551 w 3841559"/>
              <a:gd name="connsiteY2" fmla="*/ 239281 h 3510165"/>
              <a:gd name="connsiteX3" fmla="*/ 1922116 w 3841559"/>
              <a:gd name="connsiteY3" fmla="*/ 0 h 3510165"/>
              <a:gd name="connsiteX4" fmla="*/ 3821995 w 3841559"/>
              <a:gd name="connsiteY4" fmla="*/ 3281565 h 3510165"/>
              <a:gd name="connsiteX5" fmla="*/ 3820982 w 3841559"/>
              <a:gd name="connsiteY5" fmla="*/ 3443715 h 3510165"/>
              <a:gd name="connsiteX6" fmla="*/ 3686740 w 3841559"/>
              <a:gd name="connsiteY6" fmla="*/ 3508260 h 3510165"/>
              <a:gd name="connsiteX7" fmla="*/ 154235 w 3841559"/>
              <a:gd name="connsiteY7" fmla="*/ 3510165 h 3510165"/>
              <a:gd name="connsiteX8" fmla="*/ 15630 w 3841559"/>
              <a:gd name="connsiteY8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785551 w 3841559"/>
              <a:gd name="connsiteY2" fmla="*/ 239281 h 3510165"/>
              <a:gd name="connsiteX3" fmla="*/ 1922116 w 3841559"/>
              <a:gd name="connsiteY3" fmla="*/ 0 h 3510165"/>
              <a:gd name="connsiteX4" fmla="*/ 2063681 w 3841559"/>
              <a:gd name="connsiteY4" fmla="*/ 243091 h 3510165"/>
              <a:gd name="connsiteX5" fmla="*/ 3821995 w 3841559"/>
              <a:gd name="connsiteY5" fmla="*/ 3281565 h 3510165"/>
              <a:gd name="connsiteX6" fmla="*/ 3820982 w 3841559"/>
              <a:gd name="connsiteY6" fmla="*/ 3443715 h 3510165"/>
              <a:gd name="connsiteX7" fmla="*/ 3686740 w 3841559"/>
              <a:gd name="connsiteY7" fmla="*/ 3508260 h 3510165"/>
              <a:gd name="connsiteX8" fmla="*/ 154235 w 3841559"/>
              <a:gd name="connsiteY8" fmla="*/ 3510165 h 3510165"/>
              <a:gd name="connsiteX9" fmla="*/ 15630 w 3841559"/>
              <a:gd name="connsiteY9" fmla="*/ 3426570 h 35101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1 h 3357766"/>
              <a:gd name="connsiteX1" fmla="*/ 24695 w 3841559"/>
              <a:gd name="connsiteY1" fmla="*/ 3116466 h 3357766"/>
              <a:gd name="connsiteX2" fmla="*/ 1785551 w 3841559"/>
              <a:gd name="connsiteY2" fmla="*/ 86882 h 3357766"/>
              <a:gd name="connsiteX3" fmla="*/ 1918306 w 3841559"/>
              <a:gd name="connsiteY3" fmla="*/ 1 h 3357766"/>
              <a:gd name="connsiteX4" fmla="*/ 2063681 w 3841559"/>
              <a:gd name="connsiteY4" fmla="*/ 90692 h 3357766"/>
              <a:gd name="connsiteX5" fmla="*/ 3821995 w 3841559"/>
              <a:gd name="connsiteY5" fmla="*/ 3129166 h 3357766"/>
              <a:gd name="connsiteX6" fmla="*/ 3820982 w 3841559"/>
              <a:gd name="connsiteY6" fmla="*/ 3291316 h 3357766"/>
              <a:gd name="connsiteX7" fmla="*/ 3686740 w 3841559"/>
              <a:gd name="connsiteY7" fmla="*/ 3355861 h 3357766"/>
              <a:gd name="connsiteX8" fmla="*/ 154235 w 3841559"/>
              <a:gd name="connsiteY8" fmla="*/ 3357766 h 3357766"/>
              <a:gd name="connsiteX9" fmla="*/ 15630 w 3841559"/>
              <a:gd name="connsiteY9" fmla="*/ 3274171 h 335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41559" h="3357766">
                <a:moveTo>
                  <a:pt x="15630" y="3274171"/>
                </a:moveTo>
                <a:cubicBezTo>
                  <a:pt x="-6748" y="3221603"/>
                  <a:pt x="-6267" y="3169034"/>
                  <a:pt x="24695" y="3116466"/>
                </a:cubicBezTo>
                <a:lnTo>
                  <a:pt x="1785551" y="86882"/>
                </a:lnTo>
                <a:cubicBezTo>
                  <a:pt x="1814563" y="40777"/>
                  <a:pt x="1866434" y="386"/>
                  <a:pt x="1918306" y="1"/>
                </a:cubicBezTo>
                <a:cubicBezTo>
                  <a:pt x="1982004" y="-249"/>
                  <a:pt x="2036178" y="45222"/>
                  <a:pt x="2063681" y="90692"/>
                </a:cubicBezTo>
                <a:lnTo>
                  <a:pt x="3821995" y="3129166"/>
                </a:lnTo>
                <a:cubicBezTo>
                  <a:pt x="3844517" y="3185121"/>
                  <a:pt x="3851800" y="3248696"/>
                  <a:pt x="3820982" y="3291316"/>
                </a:cubicBezTo>
                <a:cubicBezTo>
                  <a:pt x="3795285" y="3331881"/>
                  <a:pt x="3739107" y="3359111"/>
                  <a:pt x="3686740" y="3355861"/>
                </a:cubicBezTo>
                <a:lnTo>
                  <a:pt x="154235" y="3357766"/>
                </a:lnTo>
                <a:cubicBezTo>
                  <a:pt x="95333" y="3357841"/>
                  <a:pt x="44052" y="3317276"/>
                  <a:pt x="15630" y="3274171"/>
                </a:cubicBezTo>
                <a:close/>
              </a:path>
            </a:pathLst>
          </a:custGeom>
          <a:noFill/>
          <a:ln w="3175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二等辺三角形 1"/>
          <p:cNvSpPr/>
          <p:nvPr/>
        </p:nvSpPr>
        <p:spPr bwMode="auto">
          <a:xfrm>
            <a:off x="2297704" y="2849848"/>
            <a:ext cx="1551603" cy="135620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138605 w 4072052"/>
              <a:gd name="connsiteY1" fmla="*/ 326886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138605 w 4072052"/>
              <a:gd name="connsiteY1" fmla="*/ 326886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268145 w 4072052"/>
              <a:gd name="connsiteY4" fmla="*/ 3510165 h 3510390"/>
              <a:gd name="connsiteX5" fmla="*/ 0 w 4072052"/>
              <a:gd name="connsiteY5" fmla="*/ 3510390 h 3510390"/>
              <a:gd name="connsiteX0" fmla="*/ 0 w 3942512"/>
              <a:gd name="connsiteY0" fmla="*/ 3426570 h 3510390"/>
              <a:gd name="connsiteX1" fmla="*/ 9065 w 3942512"/>
              <a:gd name="connsiteY1" fmla="*/ 3268865 h 3510390"/>
              <a:gd name="connsiteX2" fmla="*/ 1906486 w 3942512"/>
              <a:gd name="connsiteY2" fmla="*/ 0 h 3510390"/>
              <a:gd name="connsiteX3" fmla="*/ 3942512 w 3942512"/>
              <a:gd name="connsiteY3" fmla="*/ 3510390 h 3510390"/>
              <a:gd name="connsiteX4" fmla="*/ 138605 w 3942512"/>
              <a:gd name="connsiteY4" fmla="*/ 3510165 h 3510390"/>
              <a:gd name="connsiteX5" fmla="*/ 0 w 3942512"/>
              <a:gd name="connsiteY5" fmla="*/ 3426570 h 3510390"/>
              <a:gd name="connsiteX0" fmla="*/ 0 w 3942512"/>
              <a:gd name="connsiteY0" fmla="*/ 3426570 h 3510390"/>
              <a:gd name="connsiteX1" fmla="*/ 9065 w 3942512"/>
              <a:gd name="connsiteY1" fmla="*/ 3268865 h 3510390"/>
              <a:gd name="connsiteX2" fmla="*/ 1906486 w 3942512"/>
              <a:gd name="connsiteY2" fmla="*/ 0 h 3510390"/>
              <a:gd name="connsiteX3" fmla="*/ 3942512 w 3942512"/>
              <a:gd name="connsiteY3" fmla="*/ 3510390 h 3510390"/>
              <a:gd name="connsiteX4" fmla="*/ 138605 w 3942512"/>
              <a:gd name="connsiteY4" fmla="*/ 3510165 h 3510390"/>
              <a:gd name="connsiteX5" fmla="*/ 0 w 3942512"/>
              <a:gd name="connsiteY5" fmla="*/ 3426570 h 3510390"/>
              <a:gd name="connsiteX0" fmla="*/ 6634 w 3949146"/>
              <a:gd name="connsiteY0" fmla="*/ 3426570 h 3510390"/>
              <a:gd name="connsiteX1" fmla="*/ 15699 w 3949146"/>
              <a:gd name="connsiteY1" fmla="*/ 3268865 h 3510390"/>
              <a:gd name="connsiteX2" fmla="*/ 1913120 w 3949146"/>
              <a:gd name="connsiteY2" fmla="*/ 0 h 3510390"/>
              <a:gd name="connsiteX3" fmla="*/ 3949146 w 3949146"/>
              <a:gd name="connsiteY3" fmla="*/ 3510390 h 3510390"/>
              <a:gd name="connsiteX4" fmla="*/ 145239 w 3949146"/>
              <a:gd name="connsiteY4" fmla="*/ 3510165 h 3510390"/>
              <a:gd name="connsiteX5" fmla="*/ 6634 w 3949146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154235 w 3958142"/>
              <a:gd name="connsiteY4" fmla="*/ 3510165 h 3510390"/>
              <a:gd name="connsiteX5" fmla="*/ 15630 w 3958142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154235 w 3958142"/>
              <a:gd name="connsiteY4" fmla="*/ 3510165 h 3510390"/>
              <a:gd name="connsiteX5" fmla="*/ 15630 w 3958142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3686740 w 3958142"/>
              <a:gd name="connsiteY4" fmla="*/ 3508260 h 3510390"/>
              <a:gd name="connsiteX5" fmla="*/ 154235 w 3958142"/>
              <a:gd name="connsiteY5" fmla="*/ 3510165 h 3510390"/>
              <a:gd name="connsiteX6" fmla="*/ 15630 w 3958142"/>
              <a:gd name="connsiteY6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821995 w 3958142"/>
              <a:gd name="connsiteY3" fmla="*/ 3281565 h 3510390"/>
              <a:gd name="connsiteX4" fmla="*/ 3958142 w 3958142"/>
              <a:gd name="connsiteY4" fmla="*/ 3510390 h 3510390"/>
              <a:gd name="connsiteX5" fmla="*/ 3686740 w 3958142"/>
              <a:gd name="connsiteY5" fmla="*/ 3508260 h 3510390"/>
              <a:gd name="connsiteX6" fmla="*/ 154235 w 3958142"/>
              <a:gd name="connsiteY6" fmla="*/ 3510165 h 3510390"/>
              <a:gd name="connsiteX7" fmla="*/ 15630 w 3958142"/>
              <a:gd name="connsiteY7" fmla="*/ 3426570 h 3510390"/>
              <a:gd name="connsiteX0" fmla="*/ 15630 w 3821995"/>
              <a:gd name="connsiteY0" fmla="*/ 3426570 h 3510165"/>
              <a:gd name="connsiteX1" fmla="*/ 24695 w 3821995"/>
              <a:gd name="connsiteY1" fmla="*/ 3268865 h 3510165"/>
              <a:gd name="connsiteX2" fmla="*/ 1922116 w 3821995"/>
              <a:gd name="connsiteY2" fmla="*/ 0 h 3510165"/>
              <a:gd name="connsiteX3" fmla="*/ 3821995 w 3821995"/>
              <a:gd name="connsiteY3" fmla="*/ 3281565 h 3510165"/>
              <a:gd name="connsiteX4" fmla="*/ 3820982 w 3821995"/>
              <a:gd name="connsiteY4" fmla="*/ 3443715 h 3510165"/>
              <a:gd name="connsiteX5" fmla="*/ 3686740 w 3821995"/>
              <a:gd name="connsiteY5" fmla="*/ 3508260 h 3510165"/>
              <a:gd name="connsiteX6" fmla="*/ 154235 w 3821995"/>
              <a:gd name="connsiteY6" fmla="*/ 3510165 h 3510165"/>
              <a:gd name="connsiteX7" fmla="*/ 15630 w 3821995"/>
              <a:gd name="connsiteY7" fmla="*/ 3426570 h 3510165"/>
              <a:gd name="connsiteX0" fmla="*/ 15630 w 3821995"/>
              <a:gd name="connsiteY0" fmla="*/ 3426570 h 3510165"/>
              <a:gd name="connsiteX1" fmla="*/ 24695 w 3821995"/>
              <a:gd name="connsiteY1" fmla="*/ 3268865 h 3510165"/>
              <a:gd name="connsiteX2" fmla="*/ 1922116 w 3821995"/>
              <a:gd name="connsiteY2" fmla="*/ 0 h 3510165"/>
              <a:gd name="connsiteX3" fmla="*/ 3821995 w 3821995"/>
              <a:gd name="connsiteY3" fmla="*/ 3281565 h 3510165"/>
              <a:gd name="connsiteX4" fmla="*/ 3820982 w 3821995"/>
              <a:gd name="connsiteY4" fmla="*/ 3443715 h 3510165"/>
              <a:gd name="connsiteX5" fmla="*/ 3686740 w 3821995"/>
              <a:gd name="connsiteY5" fmla="*/ 3508260 h 3510165"/>
              <a:gd name="connsiteX6" fmla="*/ 154235 w 3821995"/>
              <a:gd name="connsiteY6" fmla="*/ 3510165 h 3510165"/>
              <a:gd name="connsiteX7" fmla="*/ 15630 w 3821995"/>
              <a:gd name="connsiteY7" fmla="*/ 3426570 h 3510165"/>
              <a:gd name="connsiteX0" fmla="*/ 15630 w 3834869"/>
              <a:gd name="connsiteY0" fmla="*/ 3426570 h 3510165"/>
              <a:gd name="connsiteX1" fmla="*/ 24695 w 3834869"/>
              <a:gd name="connsiteY1" fmla="*/ 3268865 h 3510165"/>
              <a:gd name="connsiteX2" fmla="*/ 1922116 w 3834869"/>
              <a:gd name="connsiteY2" fmla="*/ 0 h 3510165"/>
              <a:gd name="connsiteX3" fmla="*/ 3821995 w 3834869"/>
              <a:gd name="connsiteY3" fmla="*/ 3281565 h 3510165"/>
              <a:gd name="connsiteX4" fmla="*/ 3820982 w 3834869"/>
              <a:gd name="connsiteY4" fmla="*/ 3443715 h 3510165"/>
              <a:gd name="connsiteX5" fmla="*/ 3686740 w 3834869"/>
              <a:gd name="connsiteY5" fmla="*/ 3508260 h 3510165"/>
              <a:gd name="connsiteX6" fmla="*/ 154235 w 3834869"/>
              <a:gd name="connsiteY6" fmla="*/ 3510165 h 3510165"/>
              <a:gd name="connsiteX7" fmla="*/ 15630 w 3834869"/>
              <a:gd name="connsiteY7" fmla="*/ 3426570 h 3510165"/>
              <a:gd name="connsiteX0" fmla="*/ 15630 w 3834869"/>
              <a:gd name="connsiteY0" fmla="*/ 3426570 h 3510165"/>
              <a:gd name="connsiteX1" fmla="*/ 24695 w 3834869"/>
              <a:gd name="connsiteY1" fmla="*/ 3268865 h 3510165"/>
              <a:gd name="connsiteX2" fmla="*/ 1922116 w 3834869"/>
              <a:gd name="connsiteY2" fmla="*/ 0 h 3510165"/>
              <a:gd name="connsiteX3" fmla="*/ 3821995 w 3834869"/>
              <a:gd name="connsiteY3" fmla="*/ 3281565 h 3510165"/>
              <a:gd name="connsiteX4" fmla="*/ 3820982 w 3834869"/>
              <a:gd name="connsiteY4" fmla="*/ 3443715 h 3510165"/>
              <a:gd name="connsiteX5" fmla="*/ 3686740 w 3834869"/>
              <a:gd name="connsiteY5" fmla="*/ 3508260 h 3510165"/>
              <a:gd name="connsiteX6" fmla="*/ 154235 w 3834869"/>
              <a:gd name="connsiteY6" fmla="*/ 3510165 h 3510165"/>
              <a:gd name="connsiteX7" fmla="*/ 15630 w 3834869"/>
              <a:gd name="connsiteY7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922116 w 3841559"/>
              <a:gd name="connsiteY2" fmla="*/ 0 h 3510165"/>
              <a:gd name="connsiteX3" fmla="*/ 3821995 w 3841559"/>
              <a:gd name="connsiteY3" fmla="*/ 3281565 h 3510165"/>
              <a:gd name="connsiteX4" fmla="*/ 3820982 w 3841559"/>
              <a:gd name="connsiteY4" fmla="*/ 3443715 h 3510165"/>
              <a:gd name="connsiteX5" fmla="*/ 3686740 w 3841559"/>
              <a:gd name="connsiteY5" fmla="*/ 3508260 h 3510165"/>
              <a:gd name="connsiteX6" fmla="*/ 154235 w 3841559"/>
              <a:gd name="connsiteY6" fmla="*/ 3510165 h 3510165"/>
              <a:gd name="connsiteX7" fmla="*/ 15630 w 3841559"/>
              <a:gd name="connsiteY7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785551 w 3841559"/>
              <a:gd name="connsiteY2" fmla="*/ 239281 h 3510165"/>
              <a:gd name="connsiteX3" fmla="*/ 1922116 w 3841559"/>
              <a:gd name="connsiteY3" fmla="*/ 0 h 3510165"/>
              <a:gd name="connsiteX4" fmla="*/ 3821995 w 3841559"/>
              <a:gd name="connsiteY4" fmla="*/ 3281565 h 3510165"/>
              <a:gd name="connsiteX5" fmla="*/ 3820982 w 3841559"/>
              <a:gd name="connsiteY5" fmla="*/ 3443715 h 3510165"/>
              <a:gd name="connsiteX6" fmla="*/ 3686740 w 3841559"/>
              <a:gd name="connsiteY6" fmla="*/ 3508260 h 3510165"/>
              <a:gd name="connsiteX7" fmla="*/ 154235 w 3841559"/>
              <a:gd name="connsiteY7" fmla="*/ 3510165 h 3510165"/>
              <a:gd name="connsiteX8" fmla="*/ 15630 w 3841559"/>
              <a:gd name="connsiteY8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785551 w 3841559"/>
              <a:gd name="connsiteY2" fmla="*/ 239281 h 3510165"/>
              <a:gd name="connsiteX3" fmla="*/ 1922116 w 3841559"/>
              <a:gd name="connsiteY3" fmla="*/ 0 h 3510165"/>
              <a:gd name="connsiteX4" fmla="*/ 2063681 w 3841559"/>
              <a:gd name="connsiteY4" fmla="*/ 243091 h 3510165"/>
              <a:gd name="connsiteX5" fmla="*/ 3821995 w 3841559"/>
              <a:gd name="connsiteY5" fmla="*/ 3281565 h 3510165"/>
              <a:gd name="connsiteX6" fmla="*/ 3820982 w 3841559"/>
              <a:gd name="connsiteY6" fmla="*/ 3443715 h 3510165"/>
              <a:gd name="connsiteX7" fmla="*/ 3686740 w 3841559"/>
              <a:gd name="connsiteY7" fmla="*/ 3508260 h 3510165"/>
              <a:gd name="connsiteX8" fmla="*/ 154235 w 3841559"/>
              <a:gd name="connsiteY8" fmla="*/ 3510165 h 3510165"/>
              <a:gd name="connsiteX9" fmla="*/ 15630 w 3841559"/>
              <a:gd name="connsiteY9" fmla="*/ 3426570 h 35101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1 h 3357766"/>
              <a:gd name="connsiteX1" fmla="*/ 24695 w 3841559"/>
              <a:gd name="connsiteY1" fmla="*/ 3116466 h 3357766"/>
              <a:gd name="connsiteX2" fmla="*/ 1785551 w 3841559"/>
              <a:gd name="connsiteY2" fmla="*/ 86882 h 3357766"/>
              <a:gd name="connsiteX3" fmla="*/ 1918306 w 3841559"/>
              <a:gd name="connsiteY3" fmla="*/ 1 h 3357766"/>
              <a:gd name="connsiteX4" fmla="*/ 2063681 w 3841559"/>
              <a:gd name="connsiteY4" fmla="*/ 90692 h 3357766"/>
              <a:gd name="connsiteX5" fmla="*/ 3821995 w 3841559"/>
              <a:gd name="connsiteY5" fmla="*/ 3129166 h 3357766"/>
              <a:gd name="connsiteX6" fmla="*/ 3820982 w 3841559"/>
              <a:gd name="connsiteY6" fmla="*/ 3291316 h 3357766"/>
              <a:gd name="connsiteX7" fmla="*/ 3686740 w 3841559"/>
              <a:gd name="connsiteY7" fmla="*/ 3355861 h 3357766"/>
              <a:gd name="connsiteX8" fmla="*/ 154235 w 3841559"/>
              <a:gd name="connsiteY8" fmla="*/ 3357766 h 3357766"/>
              <a:gd name="connsiteX9" fmla="*/ 15630 w 3841559"/>
              <a:gd name="connsiteY9" fmla="*/ 3274171 h 335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41559" h="3357766">
                <a:moveTo>
                  <a:pt x="15630" y="3274171"/>
                </a:moveTo>
                <a:cubicBezTo>
                  <a:pt x="-6748" y="3221603"/>
                  <a:pt x="-6267" y="3169034"/>
                  <a:pt x="24695" y="3116466"/>
                </a:cubicBezTo>
                <a:lnTo>
                  <a:pt x="1785551" y="86882"/>
                </a:lnTo>
                <a:cubicBezTo>
                  <a:pt x="1814563" y="40777"/>
                  <a:pt x="1866434" y="386"/>
                  <a:pt x="1918306" y="1"/>
                </a:cubicBezTo>
                <a:cubicBezTo>
                  <a:pt x="1982004" y="-249"/>
                  <a:pt x="2036178" y="45222"/>
                  <a:pt x="2063681" y="90692"/>
                </a:cubicBezTo>
                <a:lnTo>
                  <a:pt x="3821995" y="3129166"/>
                </a:lnTo>
                <a:cubicBezTo>
                  <a:pt x="3844517" y="3185121"/>
                  <a:pt x="3851800" y="3248696"/>
                  <a:pt x="3820982" y="3291316"/>
                </a:cubicBezTo>
                <a:cubicBezTo>
                  <a:pt x="3795285" y="3331881"/>
                  <a:pt x="3739107" y="3359111"/>
                  <a:pt x="3686740" y="3355861"/>
                </a:cubicBezTo>
                <a:lnTo>
                  <a:pt x="154235" y="3357766"/>
                </a:lnTo>
                <a:cubicBezTo>
                  <a:pt x="95333" y="3357841"/>
                  <a:pt x="44052" y="3317276"/>
                  <a:pt x="15630" y="3274171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二等辺三角形 1"/>
          <p:cNvSpPr/>
          <p:nvPr/>
        </p:nvSpPr>
        <p:spPr bwMode="auto">
          <a:xfrm>
            <a:off x="2297704" y="4847324"/>
            <a:ext cx="1551603" cy="135620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138605 w 4072052"/>
              <a:gd name="connsiteY1" fmla="*/ 326886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138605 w 4072052"/>
              <a:gd name="connsiteY1" fmla="*/ 326886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268145 w 4072052"/>
              <a:gd name="connsiteY4" fmla="*/ 3510165 h 3510390"/>
              <a:gd name="connsiteX5" fmla="*/ 0 w 4072052"/>
              <a:gd name="connsiteY5" fmla="*/ 3510390 h 3510390"/>
              <a:gd name="connsiteX0" fmla="*/ 0 w 3942512"/>
              <a:gd name="connsiteY0" fmla="*/ 3426570 h 3510390"/>
              <a:gd name="connsiteX1" fmla="*/ 9065 w 3942512"/>
              <a:gd name="connsiteY1" fmla="*/ 3268865 h 3510390"/>
              <a:gd name="connsiteX2" fmla="*/ 1906486 w 3942512"/>
              <a:gd name="connsiteY2" fmla="*/ 0 h 3510390"/>
              <a:gd name="connsiteX3" fmla="*/ 3942512 w 3942512"/>
              <a:gd name="connsiteY3" fmla="*/ 3510390 h 3510390"/>
              <a:gd name="connsiteX4" fmla="*/ 138605 w 3942512"/>
              <a:gd name="connsiteY4" fmla="*/ 3510165 h 3510390"/>
              <a:gd name="connsiteX5" fmla="*/ 0 w 3942512"/>
              <a:gd name="connsiteY5" fmla="*/ 3426570 h 3510390"/>
              <a:gd name="connsiteX0" fmla="*/ 0 w 3942512"/>
              <a:gd name="connsiteY0" fmla="*/ 3426570 h 3510390"/>
              <a:gd name="connsiteX1" fmla="*/ 9065 w 3942512"/>
              <a:gd name="connsiteY1" fmla="*/ 3268865 h 3510390"/>
              <a:gd name="connsiteX2" fmla="*/ 1906486 w 3942512"/>
              <a:gd name="connsiteY2" fmla="*/ 0 h 3510390"/>
              <a:gd name="connsiteX3" fmla="*/ 3942512 w 3942512"/>
              <a:gd name="connsiteY3" fmla="*/ 3510390 h 3510390"/>
              <a:gd name="connsiteX4" fmla="*/ 138605 w 3942512"/>
              <a:gd name="connsiteY4" fmla="*/ 3510165 h 3510390"/>
              <a:gd name="connsiteX5" fmla="*/ 0 w 3942512"/>
              <a:gd name="connsiteY5" fmla="*/ 3426570 h 3510390"/>
              <a:gd name="connsiteX0" fmla="*/ 6634 w 3949146"/>
              <a:gd name="connsiteY0" fmla="*/ 3426570 h 3510390"/>
              <a:gd name="connsiteX1" fmla="*/ 15699 w 3949146"/>
              <a:gd name="connsiteY1" fmla="*/ 3268865 h 3510390"/>
              <a:gd name="connsiteX2" fmla="*/ 1913120 w 3949146"/>
              <a:gd name="connsiteY2" fmla="*/ 0 h 3510390"/>
              <a:gd name="connsiteX3" fmla="*/ 3949146 w 3949146"/>
              <a:gd name="connsiteY3" fmla="*/ 3510390 h 3510390"/>
              <a:gd name="connsiteX4" fmla="*/ 145239 w 3949146"/>
              <a:gd name="connsiteY4" fmla="*/ 3510165 h 3510390"/>
              <a:gd name="connsiteX5" fmla="*/ 6634 w 3949146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154235 w 3958142"/>
              <a:gd name="connsiteY4" fmla="*/ 3510165 h 3510390"/>
              <a:gd name="connsiteX5" fmla="*/ 15630 w 3958142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154235 w 3958142"/>
              <a:gd name="connsiteY4" fmla="*/ 3510165 h 3510390"/>
              <a:gd name="connsiteX5" fmla="*/ 15630 w 3958142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3686740 w 3958142"/>
              <a:gd name="connsiteY4" fmla="*/ 3508260 h 3510390"/>
              <a:gd name="connsiteX5" fmla="*/ 154235 w 3958142"/>
              <a:gd name="connsiteY5" fmla="*/ 3510165 h 3510390"/>
              <a:gd name="connsiteX6" fmla="*/ 15630 w 3958142"/>
              <a:gd name="connsiteY6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821995 w 3958142"/>
              <a:gd name="connsiteY3" fmla="*/ 3281565 h 3510390"/>
              <a:gd name="connsiteX4" fmla="*/ 3958142 w 3958142"/>
              <a:gd name="connsiteY4" fmla="*/ 3510390 h 3510390"/>
              <a:gd name="connsiteX5" fmla="*/ 3686740 w 3958142"/>
              <a:gd name="connsiteY5" fmla="*/ 3508260 h 3510390"/>
              <a:gd name="connsiteX6" fmla="*/ 154235 w 3958142"/>
              <a:gd name="connsiteY6" fmla="*/ 3510165 h 3510390"/>
              <a:gd name="connsiteX7" fmla="*/ 15630 w 3958142"/>
              <a:gd name="connsiteY7" fmla="*/ 3426570 h 3510390"/>
              <a:gd name="connsiteX0" fmla="*/ 15630 w 3821995"/>
              <a:gd name="connsiteY0" fmla="*/ 3426570 h 3510165"/>
              <a:gd name="connsiteX1" fmla="*/ 24695 w 3821995"/>
              <a:gd name="connsiteY1" fmla="*/ 3268865 h 3510165"/>
              <a:gd name="connsiteX2" fmla="*/ 1922116 w 3821995"/>
              <a:gd name="connsiteY2" fmla="*/ 0 h 3510165"/>
              <a:gd name="connsiteX3" fmla="*/ 3821995 w 3821995"/>
              <a:gd name="connsiteY3" fmla="*/ 3281565 h 3510165"/>
              <a:gd name="connsiteX4" fmla="*/ 3820982 w 3821995"/>
              <a:gd name="connsiteY4" fmla="*/ 3443715 h 3510165"/>
              <a:gd name="connsiteX5" fmla="*/ 3686740 w 3821995"/>
              <a:gd name="connsiteY5" fmla="*/ 3508260 h 3510165"/>
              <a:gd name="connsiteX6" fmla="*/ 154235 w 3821995"/>
              <a:gd name="connsiteY6" fmla="*/ 3510165 h 3510165"/>
              <a:gd name="connsiteX7" fmla="*/ 15630 w 3821995"/>
              <a:gd name="connsiteY7" fmla="*/ 3426570 h 3510165"/>
              <a:gd name="connsiteX0" fmla="*/ 15630 w 3821995"/>
              <a:gd name="connsiteY0" fmla="*/ 3426570 h 3510165"/>
              <a:gd name="connsiteX1" fmla="*/ 24695 w 3821995"/>
              <a:gd name="connsiteY1" fmla="*/ 3268865 h 3510165"/>
              <a:gd name="connsiteX2" fmla="*/ 1922116 w 3821995"/>
              <a:gd name="connsiteY2" fmla="*/ 0 h 3510165"/>
              <a:gd name="connsiteX3" fmla="*/ 3821995 w 3821995"/>
              <a:gd name="connsiteY3" fmla="*/ 3281565 h 3510165"/>
              <a:gd name="connsiteX4" fmla="*/ 3820982 w 3821995"/>
              <a:gd name="connsiteY4" fmla="*/ 3443715 h 3510165"/>
              <a:gd name="connsiteX5" fmla="*/ 3686740 w 3821995"/>
              <a:gd name="connsiteY5" fmla="*/ 3508260 h 3510165"/>
              <a:gd name="connsiteX6" fmla="*/ 154235 w 3821995"/>
              <a:gd name="connsiteY6" fmla="*/ 3510165 h 3510165"/>
              <a:gd name="connsiteX7" fmla="*/ 15630 w 3821995"/>
              <a:gd name="connsiteY7" fmla="*/ 3426570 h 3510165"/>
              <a:gd name="connsiteX0" fmla="*/ 15630 w 3834869"/>
              <a:gd name="connsiteY0" fmla="*/ 3426570 h 3510165"/>
              <a:gd name="connsiteX1" fmla="*/ 24695 w 3834869"/>
              <a:gd name="connsiteY1" fmla="*/ 3268865 h 3510165"/>
              <a:gd name="connsiteX2" fmla="*/ 1922116 w 3834869"/>
              <a:gd name="connsiteY2" fmla="*/ 0 h 3510165"/>
              <a:gd name="connsiteX3" fmla="*/ 3821995 w 3834869"/>
              <a:gd name="connsiteY3" fmla="*/ 3281565 h 3510165"/>
              <a:gd name="connsiteX4" fmla="*/ 3820982 w 3834869"/>
              <a:gd name="connsiteY4" fmla="*/ 3443715 h 3510165"/>
              <a:gd name="connsiteX5" fmla="*/ 3686740 w 3834869"/>
              <a:gd name="connsiteY5" fmla="*/ 3508260 h 3510165"/>
              <a:gd name="connsiteX6" fmla="*/ 154235 w 3834869"/>
              <a:gd name="connsiteY6" fmla="*/ 3510165 h 3510165"/>
              <a:gd name="connsiteX7" fmla="*/ 15630 w 3834869"/>
              <a:gd name="connsiteY7" fmla="*/ 3426570 h 3510165"/>
              <a:gd name="connsiteX0" fmla="*/ 15630 w 3834869"/>
              <a:gd name="connsiteY0" fmla="*/ 3426570 h 3510165"/>
              <a:gd name="connsiteX1" fmla="*/ 24695 w 3834869"/>
              <a:gd name="connsiteY1" fmla="*/ 3268865 h 3510165"/>
              <a:gd name="connsiteX2" fmla="*/ 1922116 w 3834869"/>
              <a:gd name="connsiteY2" fmla="*/ 0 h 3510165"/>
              <a:gd name="connsiteX3" fmla="*/ 3821995 w 3834869"/>
              <a:gd name="connsiteY3" fmla="*/ 3281565 h 3510165"/>
              <a:gd name="connsiteX4" fmla="*/ 3820982 w 3834869"/>
              <a:gd name="connsiteY4" fmla="*/ 3443715 h 3510165"/>
              <a:gd name="connsiteX5" fmla="*/ 3686740 w 3834869"/>
              <a:gd name="connsiteY5" fmla="*/ 3508260 h 3510165"/>
              <a:gd name="connsiteX6" fmla="*/ 154235 w 3834869"/>
              <a:gd name="connsiteY6" fmla="*/ 3510165 h 3510165"/>
              <a:gd name="connsiteX7" fmla="*/ 15630 w 3834869"/>
              <a:gd name="connsiteY7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922116 w 3841559"/>
              <a:gd name="connsiteY2" fmla="*/ 0 h 3510165"/>
              <a:gd name="connsiteX3" fmla="*/ 3821995 w 3841559"/>
              <a:gd name="connsiteY3" fmla="*/ 3281565 h 3510165"/>
              <a:gd name="connsiteX4" fmla="*/ 3820982 w 3841559"/>
              <a:gd name="connsiteY4" fmla="*/ 3443715 h 3510165"/>
              <a:gd name="connsiteX5" fmla="*/ 3686740 w 3841559"/>
              <a:gd name="connsiteY5" fmla="*/ 3508260 h 3510165"/>
              <a:gd name="connsiteX6" fmla="*/ 154235 w 3841559"/>
              <a:gd name="connsiteY6" fmla="*/ 3510165 h 3510165"/>
              <a:gd name="connsiteX7" fmla="*/ 15630 w 3841559"/>
              <a:gd name="connsiteY7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785551 w 3841559"/>
              <a:gd name="connsiteY2" fmla="*/ 239281 h 3510165"/>
              <a:gd name="connsiteX3" fmla="*/ 1922116 w 3841559"/>
              <a:gd name="connsiteY3" fmla="*/ 0 h 3510165"/>
              <a:gd name="connsiteX4" fmla="*/ 3821995 w 3841559"/>
              <a:gd name="connsiteY4" fmla="*/ 3281565 h 3510165"/>
              <a:gd name="connsiteX5" fmla="*/ 3820982 w 3841559"/>
              <a:gd name="connsiteY5" fmla="*/ 3443715 h 3510165"/>
              <a:gd name="connsiteX6" fmla="*/ 3686740 w 3841559"/>
              <a:gd name="connsiteY6" fmla="*/ 3508260 h 3510165"/>
              <a:gd name="connsiteX7" fmla="*/ 154235 w 3841559"/>
              <a:gd name="connsiteY7" fmla="*/ 3510165 h 3510165"/>
              <a:gd name="connsiteX8" fmla="*/ 15630 w 3841559"/>
              <a:gd name="connsiteY8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785551 w 3841559"/>
              <a:gd name="connsiteY2" fmla="*/ 239281 h 3510165"/>
              <a:gd name="connsiteX3" fmla="*/ 1922116 w 3841559"/>
              <a:gd name="connsiteY3" fmla="*/ 0 h 3510165"/>
              <a:gd name="connsiteX4" fmla="*/ 2063681 w 3841559"/>
              <a:gd name="connsiteY4" fmla="*/ 243091 h 3510165"/>
              <a:gd name="connsiteX5" fmla="*/ 3821995 w 3841559"/>
              <a:gd name="connsiteY5" fmla="*/ 3281565 h 3510165"/>
              <a:gd name="connsiteX6" fmla="*/ 3820982 w 3841559"/>
              <a:gd name="connsiteY6" fmla="*/ 3443715 h 3510165"/>
              <a:gd name="connsiteX7" fmla="*/ 3686740 w 3841559"/>
              <a:gd name="connsiteY7" fmla="*/ 3508260 h 3510165"/>
              <a:gd name="connsiteX8" fmla="*/ 154235 w 3841559"/>
              <a:gd name="connsiteY8" fmla="*/ 3510165 h 3510165"/>
              <a:gd name="connsiteX9" fmla="*/ 15630 w 3841559"/>
              <a:gd name="connsiteY9" fmla="*/ 3426570 h 35101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1 h 3357766"/>
              <a:gd name="connsiteX1" fmla="*/ 24695 w 3841559"/>
              <a:gd name="connsiteY1" fmla="*/ 3116466 h 3357766"/>
              <a:gd name="connsiteX2" fmla="*/ 1785551 w 3841559"/>
              <a:gd name="connsiteY2" fmla="*/ 86882 h 3357766"/>
              <a:gd name="connsiteX3" fmla="*/ 1918306 w 3841559"/>
              <a:gd name="connsiteY3" fmla="*/ 1 h 3357766"/>
              <a:gd name="connsiteX4" fmla="*/ 2063681 w 3841559"/>
              <a:gd name="connsiteY4" fmla="*/ 90692 h 3357766"/>
              <a:gd name="connsiteX5" fmla="*/ 3821995 w 3841559"/>
              <a:gd name="connsiteY5" fmla="*/ 3129166 h 3357766"/>
              <a:gd name="connsiteX6" fmla="*/ 3820982 w 3841559"/>
              <a:gd name="connsiteY6" fmla="*/ 3291316 h 3357766"/>
              <a:gd name="connsiteX7" fmla="*/ 3686740 w 3841559"/>
              <a:gd name="connsiteY7" fmla="*/ 3355861 h 3357766"/>
              <a:gd name="connsiteX8" fmla="*/ 154235 w 3841559"/>
              <a:gd name="connsiteY8" fmla="*/ 3357766 h 3357766"/>
              <a:gd name="connsiteX9" fmla="*/ 15630 w 3841559"/>
              <a:gd name="connsiteY9" fmla="*/ 3274171 h 335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41559" h="3357766">
                <a:moveTo>
                  <a:pt x="15630" y="3274171"/>
                </a:moveTo>
                <a:cubicBezTo>
                  <a:pt x="-6748" y="3221603"/>
                  <a:pt x="-6267" y="3169034"/>
                  <a:pt x="24695" y="3116466"/>
                </a:cubicBezTo>
                <a:lnTo>
                  <a:pt x="1785551" y="86882"/>
                </a:lnTo>
                <a:cubicBezTo>
                  <a:pt x="1814563" y="40777"/>
                  <a:pt x="1866434" y="386"/>
                  <a:pt x="1918306" y="1"/>
                </a:cubicBezTo>
                <a:cubicBezTo>
                  <a:pt x="1982004" y="-249"/>
                  <a:pt x="2036178" y="45222"/>
                  <a:pt x="2063681" y="90692"/>
                </a:cubicBezTo>
                <a:lnTo>
                  <a:pt x="3821995" y="3129166"/>
                </a:lnTo>
                <a:cubicBezTo>
                  <a:pt x="3844517" y="3185121"/>
                  <a:pt x="3851800" y="3248696"/>
                  <a:pt x="3820982" y="3291316"/>
                </a:cubicBezTo>
                <a:cubicBezTo>
                  <a:pt x="3795285" y="3331881"/>
                  <a:pt x="3739107" y="3359111"/>
                  <a:pt x="3686740" y="3355861"/>
                </a:cubicBezTo>
                <a:lnTo>
                  <a:pt x="154235" y="3357766"/>
                </a:lnTo>
                <a:cubicBezTo>
                  <a:pt x="95333" y="3357841"/>
                  <a:pt x="44052" y="3317276"/>
                  <a:pt x="15630" y="3274171"/>
                </a:cubicBezTo>
                <a:close/>
              </a:path>
            </a:pathLst>
          </a:custGeom>
          <a:noFill/>
          <a:ln w="76200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二等辺三角形 1"/>
          <p:cNvSpPr/>
          <p:nvPr/>
        </p:nvSpPr>
        <p:spPr bwMode="auto">
          <a:xfrm>
            <a:off x="4238962" y="1002237"/>
            <a:ext cx="1412030" cy="126497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666925 w 4072052"/>
              <a:gd name="connsiteY4" fmla="*/ 3507625 h 3510390"/>
              <a:gd name="connsiteX5" fmla="*/ 0 w 4072052"/>
              <a:gd name="connsiteY5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3420285 w 4072052"/>
              <a:gd name="connsiteY4" fmla="*/ 3505085 h 3510390"/>
              <a:gd name="connsiteX5" fmla="*/ 666925 w 4072052"/>
              <a:gd name="connsiteY5" fmla="*/ 3507625 h 3510390"/>
              <a:gd name="connsiteX6" fmla="*/ 0 w 4072052"/>
              <a:gd name="connsiteY6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3740325 w 4072052"/>
              <a:gd name="connsiteY3" fmla="*/ 2938665 h 3510390"/>
              <a:gd name="connsiteX4" fmla="*/ 4072052 w 4072052"/>
              <a:gd name="connsiteY4" fmla="*/ 3510390 h 3510390"/>
              <a:gd name="connsiteX5" fmla="*/ 3420285 w 4072052"/>
              <a:gd name="connsiteY5" fmla="*/ 3505085 h 3510390"/>
              <a:gd name="connsiteX6" fmla="*/ 666925 w 4072052"/>
              <a:gd name="connsiteY6" fmla="*/ 3507625 h 3510390"/>
              <a:gd name="connsiteX7" fmla="*/ 0 w 4072052"/>
              <a:gd name="connsiteY7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1705785 w 4072052"/>
              <a:gd name="connsiteY2" fmla="*/ 558685 h 3510390"/>
              <a:gd name="connsiteX3" fmla="*/ 2036026 w 4072052"/>
              <a:gd name="connsiteY3" fmla="*/ 0 h 3510390"/>
              <a:gd name="connsiteX4" fmla="*/ 3740325 w 4072052"/>
              <a:gd name="connsiteY4" fmla="*/ 2938665 h 3510390"/>
              <a:gd name="connsiteX5" fmla="*/ 4072052 w 4072052"/>
              <a:gd name="connsiteY5" fmla="*/ 3510390 h 3510390"/>
              <a:gd name="connsiteX6" fmla="*/ 3420285 w 4072052"/>
              <a:gd name="connsiteY6" fmla="*/ 3505085 h 3510390"/>
              <a:gd name="connsiteX7" fmla="*/ 666925 w 4072052"/>
              <a:gd name="connsiteY7" fmla="*/ 3507625 h 3510390"/>
              <a:gd name="connsiteX8" fmla="*/ 0 w 4072052"/>
              <a:gd name="connsiteY8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1705785 w 4072052"/>
              <a:gd name="connsiteY2" fmla="*/ 558685 h 3510390"/>
              <a:gd name="connsiteX3" fmla="*/ 2036026 w 4072052"/>
              <a:gd name="connsiteY3" fmla="*/ 0 h 3510390"/>
              <a:gd name="connsiteX4" fmla="*/ 2358565 w 4072052"/>
              <a:gd name="connsiteY4" fmla="*/ 551065 h 3510390"/>
              <a:gd name="connsiteX5" fmla="*/ 3740325 w 4072052"/>
              <a:gd name="connsiteY5" fmla="*/ 2938665 h 3510390"/>
              <a:gd name="connsiteX6" fmla="*/ 4072052 w 4072052"/>
              <a:gd name="connsiteY6" fmla="*/ 3510390 h 3510390"/>
              <a:gd name="connsiteX7" fmla="*/ 3420285 w 4072052"/>
              <a:gd name="connsiteY7" fmla="*/ 3505085 h 3510390"/>
              <a:gd name="connsiteX8" fmla="*/ 666925 w 4072052"/>
              <a:gd name="connsiteY8" fmla="*/ 3507625 h 3510390"/>
              <a:gd name="connsiteX9" fmla="*/ 0 w 4072052"/>
              <a:gd name="connsiteY9" fmla="*/ 3510390 h 3510390"/>
              <a:gd name="connsiteX0" fmla="*/ 3635 w 3740407"/>
              <a:gd name="connsiteY0" fmla="*/ 3327510 h 3510390"/>
              <a:gd name="connsiteX1" fmla="*/ 0 w 3740407"/>
              <a:gd name="connsiteY1" fmla="*/ 2928505 h 3510390"/>
              <a:gd name="connsiteX2" fmla="*/ 1374140 w 3740407"/>
              <a:gd name="connsiteY2" fmla="*/ 558685 h 3510390"/>
              <a:gd name="connsiteX3" fmla="*/ 1704381 w 3740407"/>
              <a:gd name="connsiteY3" fmla="*/ 0 h 3510390"/>
              <a:gd name="connsiteX4" fmla="*/ 2026920 w 3740407"/>
              <a:gd name="connsiteY4" fmla="*/ 551065 h 3510390"/>
              <a:gd name="connsiteX5" fmla="*/ 3408680 w 3740407"/>
              <a:gd name="connsiteY5" fmla="*/ 2938665 h 3510390"/>
              <a:gd name="connsiteX6" fmla="*/ 3740407 w 3740407"/>
              <a:gd name="connsiteY6" fmla="*/ 3510390 h 3510390"/>
              <a:gd name="connsiteX7" fmla="*/ 3088640 w 3740407"/>
              <a:gd name="connsiteY7" fmla="*/ 3505085 h 3510390"/>
              <a:gd name="connsiteX8" fmla="*/ 335280 w 3740407"/>
              <a:gd name="connsiteY8" fmla="*/ 3507625 h 3510390"/>
              <a:gd name="connsiteX9" fmla="*/ 3635 w 3740407"/>
              <a:gd name="connsiteY9" fmla="*/ 3327510 h 3510390"/>
              <a:gd name="connsiteX0" fmla="*/ 3635 w 3740407"/>
              <a:gd name="connsiteY0" fmla="*/ 3327510 h 3510390"/>
              <a:gd name="connsiteX1" fmla="*/ 0 w 3740407"/>
              <a:gd name="connsiteY1" fmla="*/ 2928505 h 3510390"/>
              <a:gd name="connsiteX2" fmla="*/ 1374140 w 3740407"/>
              <a:gd name="connsiteY2" fmla="*/ 558685 h 3510390"/>
              <a:gd name="connsiteX3" fmla="*/ 1704381 w 3740407"/>
              <a:gd name="connsiteY3" fmla="*/ 0 h 3510390"/>
              <a:gd name="connsiteX4" fmla="*/ 2026920 w 3740407"/>
              <a:gd name="connsiteY4" fmla="*/ 551065 h 3510390"/>
              <a:gd name="connsiteX5" fmla="*/ 3408680 w 3740407"/>
              <a:gd name="connsiteY5" fmla="*/ 2938665 h 3510390"/>
              <a:gd name="connsiteX6" fmla="*/ 3740407 w 3740407"/>
              <a:gd name="connsiteY6" fmla="*/ 3510390 h 3510390"/>
              <a:gd name="connsiteX7" fmla="*/ 3088640 w 3740407"/>
              <a:gd name="connsiteY7" fmla="*/ 3505085 h 3510390"/>
              <a:gd name="connsiteX8" fmla="*/ 335280 w 3740407"/>
              <a:gd name="connsiteY8" fmla="*/ 3507625 h 3510390"/>
              <a:gd name="connsiteX9" fmla="*/ 3635 w 3740407"/>
              <a:gd name="connsiteY9" fmla="*/ 3327510 h 3510390"/>
              <a:gd name="connsiteX0" fmla="*/ 35175 w 3771947"/>
              <a:gd name="connsiteY0" fmla="*/ 3327510 h 3510390"/>
              <a:gd name="connsiteX1" fmla="*/ 31540 w 3771947"/>
              <a:gd name="connsiteY1" fmla="*/ 2928505 h 3510390"/>
              <a:gd name="connsiteX2" fmla="*/ 1405680 w 3771947"/>
              <a:gd name="connsiteY2" fmla="*/ 558685 h 3510390"/>
              <a:gd name="connsiteX3" fmla="*/ 1735921 w 3771947"/>
              <a:gd name="connsiteY3" fmla="*/ 0 h 3510390"/>
              <a:gd name="connsiteX4" fmla="*/ 2058460 w 3771947"/>
              <a:gd name="connsiteY4" fmla="*/ 551065 h 3510390"/>
              <a:gd name="connsiteX5" fmla="*/ 3440220 w 3771947"/>
              <a:gd name="connsiteY5" fmla="*/ 2938665 h 3510390"/>
              <a:gd name="connsiteX6" fmla="*/ 3771947 w 3771947"/>
              <a:gd name="connsiteY6" fmla="*/ 3510390 h 3510390"/>
              <a:gd name="connsiteX7" fmla="*/ 3120180 w 3771947"/>
              <a:gd name="connsiteY7" fmla="*/ 3505085 h 3510390"/>
              <a:gd name="connsiteX8" fmla="*/ 366820 w 3771947"/>
              <a:gd name="connsiteY8" fmla="*/ 3507625 h 3510390"/>
              <a:gd name="connsiteX9" fmla="*/ 35175 w 3771947"/>
              <a:gd name="connsiteY9" fmla="*/ 3327510 h 3510390"/>
              <a:gd name="connsiteX0" fmla="*/ 49902 w 3786674"/>
              <a:gd name="connsiteY0" fmla="*/ 3327510 h 3510390"/>
              <a:gd name="connsiteX1" fmla="*/ 46267 w 3786674"/>
              <a:gd name="connsiteY1" fmla="*/ 2928505 h 3510390"/>
              <a:gd name="connsiteX2" fmla="*/ 1420407 w 3786674"/>
              <a:gd name="connsiteY2" fmla="*/ 558685 h 3510390"/>
              <a:gd name="connsiteX3" fmla="*/ 1750648 w 3786674"/>
              <a:gd name="connsiteY3" fmla="*/ 0 h 3510390"/>
              <a:gd name="connsiteX4" fmla="*/ 2073187 w 3786674"/>
              <a:gd name="connsiteY4" fmla="*/ 551065 h 3510390"/>
              <a:gd name="connsiteX5" fmla="*/ 3454947 w 3786674"/>
              <a:gd name="connsiteY5" fmla="*/ 2938665 h 3510390"/>
              <a:gd name="connsiteX6" fmla="*/ 3786674 w 3786674"/>
              <a:gd name="connsiteY6" fmla="*/ 3510390 h 3510390"/>
              <a:gd name="connsiteX7" fmla="*/ 3134907 w 3786674"/>
              <a:gd name="connsiteY7" fmla="*/ 3505085 h 3510390"/>
              <a:gd name="connsiteX8" fmla="*/ 381547 w 3786674"/>
              <a:gd name="connsiteY8" fmla="*/ 3507625 h 3510390"/>
              <a:gd name="connsiteX9" fmla="*/ 49902 w 3786674"/>
              <a:gd name="connsiteY9" fmla="*/ 3327510 h 3510390"/>
              <a:gd name="connsiteX0" fmla="*/ 49902 w 3786674"/>
              <a:gd name="connsiteY0" fmla="*/ 3327510 h 3510390"/>
              <a:gd name="connsiteX1" fmla="*/ 46267 w 3786674"/>
              <a:gd name="connsiteY1" fmla="*/ 2928505 h 3510390"/>
              <a:gd name="connsiteX2" fmla="*/ 1420407 w 3786674"/>
              <a:gd name="connsiteY2" fmla="*/ 558685 h 3510390"/>
              <a:gd name="connsiteX3" fmla="*/ 1750648 w 3786674"/>
              <a:gd name="connsiteY3" fmla="*/ 0 h 3510390"/>
              <a:gd name="connsiteX4" fmla="*/ 2073187 w 3786674"/>
              <a:gd name="connsiteY4" fmla="*/ 551065 h 3510390"/>
              <a:gd name="connsiteX5" fmla="*/ 3454947 w 3786674"/>
              <a:gd name="connsiteY5" fmla="*/ 2938665 h 3510390"/>
              <a:gd name="connsiteX6" fmla="*/ 3786674 w 3786674"/>
              <a:gd name="connsiteY6" fmla="*/ 3510390 h 3510390"/>
              <a:gd name="connsiteX7" fmla="*/ 3134907 w 3786674"/>
              <a:gd name="connsiteY7" fmla="*/ 3505085 h 3510390"/>
              <a:gd name="connsiteX8" fmla="*/ 381547 w 3786674"/>
              <a:gd name="connsiteY8" fmla="*/ 3507625 h 3510390"/>
              <a:gd name="connsiteX9" fmla="*/ 49902 w 3786674"/>
              <a:gd name="connsiteY9" fmla="*/ 3327510 h 3510390"/>
              <a:gd name="connsiteX0" fmla="*/ 49902 w 3454947"/>
              <a:gd name="connsiteY0" fmla="*/ 3327510 h 3507632"/>
              <a:gd name="connsiteX1" fmla="*/ 46267 w 3454947"/>
              <a:gd name="connsiteY1" fmla="*/ 2928505 h 3507632"/>
              <a:gd name="connsiteX2" fmla="*/ 1420407 w 3454947"/>
              <a:gd name="connsiteY2" fmla="*/ 558685 h 3507632"/>
              <a:gd name="connsiteX3" fmla="*/ 1750648 w 3454947"/>
              <a:gd name="connsiteY3" fmla="*/ 0 h 3507632"/>
              <a:gd name="connsiteX4" fmla="*/ 2073187 w 3454947"/>
              <a:gd name="connsiteY4" fmla="*/ 551065 h 3507632"/>
              <a:gd name="connsiteX5" fmla="*/ 3454947 w 3454947"/>
              <a:gd name="connsiteY5" fmla="*/ 2938665 h 3507632"/>
              <a:gd name="connsiteX6" fmla="*/ 3448854 w 3454947"/>
              <a:gd name="connsiteY6" fmla="*/ 3350370 h 3507632"/>
              <a:gd name="connsiteX7" fmla="*/ 3134907 w 3454947"/>
              <a:gd name="connsiteY7" fmla="*/ 3505085 h 3507632"/>
              <a:gd name="connsiteX8" fmla="*/ 381547 w 3454947"/>
              <a:gd name="connsiteY8" fmla="*/ 3507625 h 3507632"/>
              <a:gd name="connsiteX9" fmla="*/ 49902 w 3454947"/>
              <a:gd name="connsiteY9" fmla="*/ 3327510 h 3507632"/>
              <a:gd name="connsiteX0" fmla="*/ 49902 w 3454947"/>
              <a:gd name="connsiteY0" fmla="*/ 3327510 h 3507632"/>
              <a:gd name="connsiteX1" fmla="*/ 46267 w 3454947"/>
              <a:gd name="connsiteY1" fmla="*/ 2928505 h 3507632"/>
              <a:gd name="connsiteX2" fmla="*/ 1420407 w 3454947"/>
              <a:gd name="connsiteY2" fmla="*/ 558685 h 3507632"/>
              <a:gd name="connsiteX3" fmla="*/ 1750648 w 3454947"/>
              <a:gd name="connsiteY3" fmla="*/ 0 h 3507632"/>
              <a:gd name="connsiteX4" fmla="*/ 2073187 w 3454947"/>
              <a:gd name="connsiteY4" fmla="*/ 551065 h 3507632"/>
              <a:gd name="connsiteX5" fmla="*/ 3454947 w 3454947"/>
              <a:gd name="connsiteY5" fmla="*/ 2938665 h 3507632"/>
              <a:gd name="connsiteX6" fmla="*/ 3448854 w 3454947"/>
              <a:gd name="connsiteY6" fmla="*/ 3350370 h 3507632"/>
              <a:gd name="connsiteX7" fmla="*/ 3134907 w 3454947"/>
              <a:gd name="connsiteY7" fmla="*/ 3505085 h 3507632"/>
              <a:gd name="connsiteX8" fmla="*/ 381547 w 3454947"/>
              <a:gd name="connsiteY8" fmla="*/ 3507625 h 3507632"/>
              <a:gd name="connsiteX9" fmla="*/ 49902 w 3454947"/>
              <a:gd name="connsiteY9" fmla="*/ 3327510 h 3507632"/>
              <a:gd name="connsiteX0" fmla="*/ 49902 w 3483440"/>
              <a:gd name="connsiteY0" fmla="*/ 3327510 h 3507632"/>
              <a:gd name="connsiteX1" fmla="*/ 46267 w 3483440"/>
              <a:gd name="connsiteY1" fmla="*/ 2928505 h 3507632"/>
              <a:gd name="connsiteX2" fmla="*/ 1420407 w 3483440"/>
              <a:gd name="connsiteY2" fmla="*/ 558685 h 3507632"/>
              <a:gd name="connsiteX3" fmla="*/ 1750648 w 3483440"/>
              <a:gd name="connsiteY3" fmla="*/ 0 h 3507632"/>
              <a:gd name="connsiteX4" fmla="*/ 2073187 w 3483440"/>
              <a:gd name="connsiteY4" fmla="*/ 551065 h 3507632"/>
              <a:gd name="connsiteX5" fmla="*/ 3454947 w 3483440"/>
              <a:gd name="connsiteY5" fmla="*/ 2938665 h 3507632"/>
              <a:gd name="connsiteX6" fmla="*/ 3448854 w 3483440"/>
              <a:gd name="connsiteY6" fmla="*/ 3350370 h 3507632"/>
              <a:gd name="connsiteX7" fmla="*/ 3134907 w 3483440"/>
              <a:gd name="connsiteY7" fmla="*/ 3505085 h 3507632"/>
              <a:gd name="connsiteX8" fmla="*/ 381547 w 3483440"/>
              <a:gd name="connsiteY8" fmla="*/ 3507625 h 3507632"/>
              <a:gd name="connsiteX9" fmla="*/ 49902 w 3483440"/>
              <a:gd name="connsiteY9" fmla="*/ 3327510 h 3507632"/>
              <a:gd name="connsiteX0" fmla="*/ 49902 w 3483440"/>
              <a:gd name="connsiteY0" fmla="*/ 3327510 h 3507632"/>
              <a:gd name="connsiteX1" fmla="*/ 46267 w 3483440"/>
              <a:gd name="connsiteY1" fmla="*/ 2928505 h 3507632"/>
              <a:gd name="connsiteX2" fmla="*/ 1420407 w 3483440"/>
              <a:gd name="connsiteY2" fmla="*/ 558685 h 3507632"/>
              <a:gd name="connsiteX3" fmla="*/ 1750648 w 3483440"/>
              <a:gd name="connsiteY3" fmla="*/ 0 h 3507632"/>
              <a:gd name="connsiteX4" fmla="*/ 2073187 w 3483440"/>
              <a:gd name="connsiteY4" fmla="*/ 551065 h 3507632"/>
              <a:gd name="connsiteX5" fmla="*/ 3454947 w 3483440"/>
              <a:gd name="connsiteY5" fmla="*/ 2938665 h 3507632"/>
              <a:gd name="connsiteX6" fmla="*/ 3448854 w 3483440"/>
              <a:gd name="connsiteY6" fmla="*/ 3350370 h 3507632"/>
              <a:gd name="connsiteX7" fmla="*/ 3134907 w 3483440"/>
              <a:gd name="connsiteY7" fmla="*/ 3505085 h 3507632"/>
              <a:gd name="connsiteX8" fmla="*/ 381547 w 3483440"/>
              <a:gd name="connsiteY8" fmla="*/ 3507625 h 3507632"/>
              <a:gd name="connsiteX9" fmla="*/ 49902 w 3483440"/>
              <a:gd name="connsiteY9" fmla="*/ 3327510 h 3507632"/>
              <a:gd name="connsiteX0" fmla="*/ 49902 w 3507148"/>
              <a:gd name="connsiteY0" fmla="*/ 3327510 h 3507632"/>
              <a:gd name="connsiteX1" fmla="*/ 46267 w 3507148"/>
              <a:gd name="connsiteY1" fmla="*/ 2928505 h 3507632"/>
              <a:gd name="connsiteX2" fmla="*/ 1420407 w 3507148"/>
              <a:gd name="connsiteY2" fmla="*/ 558685 h 3507632"/>
              <a:gd name="connsiteX3" fmla="*/ 1750648 w 3507148"/>
              <a:gd name="connsiteY3" fmla="*/ 0 h 3507632"/>
              <a:gd name="connsiteX4" fmla="*/ 2073187 w 3507148"/>
              <a:gd name="connsiteY4" fmla="*/ 551065 h 3507632"/>
              <a:gd name="connsiteX5" fmla="*/ 3454947 w 3507148"/>
              <a:gd name="connsiteY5" fmla="*/ 2938665 h 3507632"/>
              <a:gd name="connsiteX6" fmla="*/ 3448854 w 3507148"/>
              <a:gd name="connsiteY6" fmla="*/ 3350370 h 3507632"/>
              <a:gd name="connsiteX7" fmla="*/ 3134907 w 3507148"/>
              <a:gd name="connsiteY7" fmla="*/ 3505085 h 3507632"/>
              <a:gd name="connsiteX8" fmla="*/ 381547 w 3507148"/>
              <a:gd name="connsiteY8" fmla="*/ 3507625 h 3507632"/>
              <a:gd name="connsiteX9" fmla="*/ 49902 w 3507148"/>
              <a:gd name="connsiteY9" fmla="*/ 3327510 h 350763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2 h 3141874"/>
              <a:gd name="connsiteX1" fmla="*/ 46267 w 3507148"/>
              <a:gd name="connsiteY1" fmla="*/ 2562747 h 3141874"/>
              <a:gd name="connsiteX2" fmla="*/ 1420407 w 3507148"/>
              <a:gd name="connsiteY2" fmla="*/ 192927 h 3141874"/>
              <a:gd name="connsiteX3" fmla="*/ 1746838 w 3507148"/>
              <a:gd name="connsiteY3" fmla="*/ 2 h 3141874"/>
              <a:gd name="connsiteX4" fmla="*/ 2073187 w 3507148"/>
              <a:gd name="connsiteY4" fmla="*/ 185307 h 3141874"/>
              <a:gd name="connsiteX5" fmla="*/ 3454947 w 3507148"/>
              <a:gd name="connsiteY5" fmla="*/ 2572907 h 3141874"/>
              <a:gd name="connsiteX6" fmla="*/ 3448854 w 3507148"/>
              <a:gd name="connsiteY6" fmla="*/ 2984612 h 3141874"/>
              <a:gd name="connsiteX7" fmla="*/ 3134907 w 3507148"/>
              <a:gd name="connsiteY7" fmla="*/ 3139327 h 3141874"/>
              <a:gd name="connsiteX8" fmla="*/ 381547 w 3507148"/>
              <a:gd name="connsiteY8" fmla="*/ 3141867 h 3141874"/>
              <a:gd name="connsiteX9" fmla="*/ 49902 w 3507148"/>
              <a:gd name="connsiteY9" fmla="*/ 2961752 h 3141874"/>
              <a:gd name="connsiteX0" fmla="*/ 49902 w 3507148"/>
              <a:gd name="connsiteY0" fmla="*/ 2961760 h 3141882"/>
              <a:gd name="connsiteX1" fmla="*/ 46267 w 3507148"/>
              <a:gd name="connsiteY1" fmla="*/ 2562755 h 3141882"/>
              <a:gd name="connsiteX2" fmla="*/ 1420407 w 3507148"/>
              <a:gd name="connsiteY2" fmla="*/ 192935 h 3141882"/>
              <a:gd name="connsiteX3" fmla="*/ 1746838 w 3507148"/>
              <a:gd name="connsiteY3" fmla="*/ 10 h 3141882"/>
              <a:gd name="connsiteX4" fmla="*/ 2073187 w 3507148"/>
              <a:gd name="connsiteY4" fmla="*/ 185315 h 3141882"/>
              <a:gd name="connsiteX5" fmla="*/ 3454947 w 3507148"/>
              <a:gd name="connsiteY5" fmla="*/ 2572915 h 3141882"/>
              <a:gd name="connsiteX6" fmla="*/ 3448854 w 3507148"/>
              <a:gd name="connsiteY6" fmla="*/ 2984620 h 3141882"/>
              <a:gd name="connsiteX7" fmla="*/ 3134907 w 3507148"/>
              <a:gd name="connsiteY7" fmla="*/ 3139335 h 3141882"/>
              <a:gd name="connsiteX8" fmla="*/ 381547 w 3507148"/>
              <a:gd name="connsiteY8" fmla="*/ 3141875 h 3141882"/>
              <a:gd name="connsiteX9" fmla="*/ 49902 w 3507148"/>
              <a:gd name="connsiteY9" fmla="*/ 2961760 h 31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07148" h="3141882">
                <a:moveTo>
                  <a:pt x="49902" y="2961760"/>
                </a:moveTo>
                <a:cubicBezTo>
                  <a:pt x="-4650" y="2846538"/>
                  <a:pt x="-26181" y="2685597"/>
                  <a:pt x="46267" y="2562755"/>
                </a:cubicBezTo>
                <a:lnTo>
                  <a:pt x="1420407" y="192935"/>
                </a:lnTo>
                <a:cubicBezTo>
                  <a:pt x="1489212" y="79097"/>
                  <a:pt x="1624693" y="-452"/>
                  <a:pt x="1746838" y="10"/>
                </a:cubicBezTo>
                <a:cubicBezTo>
                  <a:pt x="1880386" y="-1087"/>
                  <a:pt x="2027269" y="83542"/>
                  <a:pt x="2073187" y="185315"/>
                </a:cubicBezTo>
                <a:lnTo>
                  <a:pt x="3454947" y="2572915"/>
                </a:lnTo>
                <a:cubicBezTo>
                  <a:pt x="3521496" y="2702530"/>
                  <a:pt x="3529625" y="2877865"/>
                  <a:pt x="3448854" y="2984620"/>
                </a:cubicBezTo>
                <a:cubicBezTo>
                  <a:pt x="3372145" y="3074292"/>
                  <a:pt x="3249716" y="3143643"/>
                  <a:pt x="3134907" y="3139335"/>
                </a:cubicBezTo>
                <a:lnTo>
                  <a:pt x="381547" y="3141875"/>
                </a:lnTo>
                <a:cubicBezTo>
                  <a:pt x="258299" y="3142797"/>
                  <a:pt x="104570" y="3059898"/>
                  <a:pt x="49902" y="2961760"/>
                </a:cubicBezTo>
                <a:close/>
              </a:path>
            </a:pathLst>
          </a:custGeom>
          <a:noFill/>
          <a:ln w="3175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二等辺三角形 1"/>
          <p:cNvSpPr/>
          <p:nvPr/>
        </p:nvSpPr>
        <p:spPr bwMode="auto">
          <a:xfrm>
            <a:off x="4238962" y="2928573"/>
            <a:ext cx="1412030" cy="126497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666925 w 4072052"/>
              <a:gd name="connsiteY4" fmla="*/ 3507625 h 3510390"/>
              <a:gd name="connsiteX5" fmla="*/ 0 w 4072052"/>
              <a:gd name="connsiteY5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3420285 w 4072052"/>
              <a:gd name="connsiteY4" fmla="*/ 3505085 h 3510390"/>
              <a:gd name="connsiteX5" fmla="*/ 666925 w 4072052"/>
              <a:gd name="connsiteY5" fmla="*/ 3507625 h 3510390"/>
              <a:gd name="connsiteX6" fmla="*/ 0 w 4072052"/>
              <a:gd name="connsiteY6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3740325 w 4072052"/>
              <a:gd name="connsiteY3" fmla="*/ 2938665 h 3510390"/>
              <a:gd name="connsiteX4" fmla="*/ 4072052 w 4072052"/>
              <a:gd name="connsiteY4" fmla="*/ 3510390 h 3510390"/>
              <a:gd name="connsiteX5" fmla="*/ 3420285 w 4072052"/>
              <a:gd name="connsiteY5" fmla="*/ 3505085 h 3510390"/>
              <a:gd name="connsiteX6" fmla="*/ 666925 w 4072052"/>
              <a:gd name="connsiteY6" fmla="*/ 3507625 h 3510390"/>
              <a:gd name="connsiteX7" fmla="*/ 0 w 4072052"/>
              <a:gd name="connsiteY7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1705785 w 4072052"/>
              <a:gd name="connsiteY2" fmla="*/ 558685 h 3510390"/>
              <a:gd name="connsiteX3" fmla="*/ 2036026 w 4072052"/>
              <a:gd name="connsiteY3" fmla="*/ 0 h 3510390"/>
              <a:gd name="connsiteX4" fmla="*/ 3740325 w 4072052"/>
              <a:gd name="connsiteY4" fmla="*/ 2938665 h 3510390"/>
              <a:gd name="connsiteX5" fmla="*/ 4072052 w 4072052"/>
              <a:gd name="connsiteY5" fmla="*/ 3510390 h 3510390"/>
              <a:gd name="connsiteX6" fmla="*/ 3420285 w 4072052"/>
              <a:gd name="connsiteY6" fmla="*/ 3505085 h 3510390"/>
              <a:gd name="connsiteX7" fmla="*/ 666925 w 4072052"/>
              <a:gd name="connsiteY7" fmla="*/ 3507625 h 3510390"/>
              <a:gd name="connsiteX8" fmla="*/ 0 w 4072052"/>
              <a:gd name="connsiteY8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1705785 w 4072052"/>
              <a:gd name="connsiteY2" fmla="*/ 558685 h 3510390"/>
              <a:gd name="connsiteX3" fmla="*/ 2036026 w 4072052"/>
              <a:gd name="connsiteY3" fmla="*/ 0 h 3510390"/>
              <a:gd name="connsiteX4" fmla="*/ 2358565 w 4072052"/>
              <a:gd name="connsiteY4" fmla="*/ 551065 h 3510390"/>
              <a:gd name="connsiteX5" fmla="*/ 3740325 w 4072052"/>
              <a:gd name="connsiteY5" fmla="*/ 2938665 h 3510390"/>
              <a:gd name="connsiteX6" fmla="*/ 4072052 w 4072052"/>
              <a:gd name="connsiteY6" fmla="*/ 3510390 h 3510390"/>
              <a:gd name="connsiteX7" fmla="*/ 3420285 w 4072052"/>
              <a:gd name="connsiteY7" fmla="*/ 3505085 h 3510390"/>
              <a:gd name="connsiteX8" fmla="*/ 666925 w 4072052"/>
              <a:gd name="connsiteY8" fmla="*/ 3507625 h 3510390"/>
              <a:gd name="connsiteX9" fmla="*/ 0 w 4072052"/>
              <a:gd name="connsiteY9" fmla="*/ 3510390 h 3510390"/>
              <a:gd name="connsiteX0" fmla="*/ 3635 w 3740407"/>
              <a:gd name="connsiteY0" fmla="*/ 3327510 h 3510390"/>
              <a:gd name="connsiteX1" fmla="*/ 0 w 3740407"/>
              <a:gd name="connsiteY1" fmla="*/ 2928505 h 3510390"/>
              <a:gd name="connsiteX2" fmla="*/ 1374140 w 3740407"/>
              <a:gd name="connsiteY2" fmla="*/ 558685 h 3510390"/>
              <a:gd name="connsiteX3" fmla="*/ 1704381 w 3740407"/>
              <a:gd name="connsiteY3" fmla="*/ 0 h 3510390"/>
              <a:gd name="connsiteX4" fmla="*/ 2026920 w 3740407"/>
              <a:gd name="connsiteY4" fmla="*/ 551065 h 3510390"/>
              <a:gd name="connsiteX5" fmla="*/ 3408680 w 3740407"/>
              <a:gd name="connsiteY5" fmla="*/ 2938665 h 3510390"/>
              <a:gd name="connsiteX6" fmla="*/ 3740407 w 3740407"/>
              <a:gd name="connsiteY6" fmla="*/ 3510390 h 3510390"/>
              <a:gd name="connsiteX7" fmla="*/ 3088640 w 3740407"/>
              <a:gd name="connsiteY7" fmla="*/ 3505085 h 3510390"/>
              <a:gd name="connsiteX8" fmla="*/ 335280 w 3740407"/>
              <a:gd name="connsiteY8" fmla="*/ 3507625 h 3510390"/>
              <a:gd name="connsiteX9" fmla="*/ 3635 w 3740407"/>
              <a:gd name="connsiteY9" fmla="*/ 3327510 h 3510390"/>
              <a:gd name="connsiteX0" fmla="*/ 3635 w 3740407"/>
              <a:gd name="connsiteY0" fmla="*/ 3327510 h 3510390"/>
              <a:gd name="connsiteX1" fmla="*/ 0 w 3740407"/>
              <a:gd name="connsiteY1" fmla="*/ 2928505 h 3510390"/>
              <a:gd name="connsiteX2" fmla="*/ 1374140 w 3740407"/>
              <a:gd name="connsiteY2" fmla="*/ 558685 h 3510390"/>
              <a:gd name="connsiteX3" fmla="*/ 1704381 w 3740407"/>
              <a:gd name="connsiteY3" fmla="*/ 0 h 3510390"/>
              <a:gd name="connsiteX4" fmla="*/ 2026920 w 3740407"/>
              <a:gd name="connsiteY4" fmla="*/ 551065 h 3510390"/>
              <a:gd name="connsiteX5" fmla="*/ 3408680 w 3740407"/>
              <a:gd name="connsiteY5" fmla="*/ 2938665 h 3510390"/>
              <a:gd name="connsiteX6" fmla="*/ 3740407 w 3740407"/>
              <a:gd name="connsiteY6" fmla="*/ 3510390 h 3510390"/>
              <a:gd name="connsiteX7" fmla="*/ 3088640 w 3740407"/>
              <a:gd name="connsiteY7" fmla="*/ 3505085 h 3510390"/>
              <a:gd name="connsiteX8" fmla="*/ 335280 w 3740407"/>
              <a:gd name="connsiteY8" fmla="*/ 3507625 h 3510390"/>
              <a:gd name="connsiteX9" fmla="*/ 3635 w 3740407"/>
              <a:gd name="connsiteY9" fmla="*/ 3327510 h 3510390"/>
              <a:gd name="connsiteX0" fmla="*/ 35175 w 3771947"/>
              <a:gd name="connsiteY0" fmla="*/ 3327510 h 3510390"/>
              <a:gd name="connsiteX1" fmla="*/ 31540 w 3771947"/>
              <a:gd name="connsiteY1" fmla="*/ 2928505 h 3510390"/>
              <a:gd name="connsiteX2" fmla="*/ 1405680 w 3771947"/>
              <a:gd name="connsiteY2" fmla="*/ 558685 h 3510390"/>
              <a:gd name="connsiteX3" fmla="*/ 1735921 w 3771947"/>
              <a:gd name="connsiteY3" fmla="*/ 0 h 3510390"/>
              <a:gd name="connsiteX4" fmla="*/ 2058460 w 3771947"/>
              <a:gd name="connsiteY4" fmla="*/ 551065 h 3510390"/>
              <a:gd name="connsiteX5" fmla="*/ 3440220 w 3771947"/>
              <a:gd name="connsiteY5" fmla="*/ 2938665 h 3510390"/>
              <a:gd name="connsiteX6" fmla="*/ 3771947 w 3771947"/>
              <a:gd name="connsiteY6" fmla="*/ 3510390 h 3510390"/>
              <a:gd name="connsiteX7" fmla="*/ 3120180 w 3771947"/>
              <a:gd name="connsiteY7" fmla="*/ 3505085 h 3510390"/>
              <a:gd name="connsiteX8" fmla="*/ 366820 w 3771947"/>
              <a:gd name="connsiteY8" fmla="*/ 3507625 h 3510390"/>
              <a:gd name="connsiteX9" fmla="*/ 35175 w 3771947"/>
              <a:gd name="connsiteY9" fmla="*/ 3327510 h 3510390"/>
              <a:gd name="connsiteX0" fmla="*/ 49902 w 3786674"/>
              <a:gd name="connsiteY0" fmla="*/ 3327510 h 3510390"/>
              <a:gd name="connsiteX1" fmla="*/ 46267 w 3786674"/>
              <a:gd name="connsiteY1" fmla="*/ 2928505 h 3510390"/>
              <a:gd name="connsiteX2" fmla="*/ 1420407 w 3786674"/>
              <a:gd name="connsiteY2" fmla="*/ 558685 h 3510390"/>
              <a:gd name="connsiteX3" fmla="*/ 1750648 w 3786674"/>
              <a:gd name="connsiteY3" fmla="*/ 0 h 3510390"/>
              <a:gd name="connsiteX4" fmla="*/ 2073187 w 3786674"/>
              <a:gd name="connsiteY4" fmla="*/ 551065 h 3510390"/>
              <a:gd name="connsiteX5" fmla="*/ 3454947 w 3786674"/>
              <a:gd name="connsiteY5" fmla="*/ 2938665 h 3510390"/>
              <a:gd name="connsiteX6" fmla="*/ 3786674 w 3786674"/>
              <a:gd name="connsiteY6" fmla="*/ 3510390 h 3510390"/>
              <a:gd name="connsiteX7" fmla="*/ 3134907 w 3786674"/>
              <a:gd name="connsiteY7" fmla="*/ 3505085 h 3510390"/>
              <a:gd name="connsiteX8" fmla="*/ 381547 w 3786674"/>
              <a:gd name="connsiteY8" fmla="*/ 3507625 h 3510390"/>
              <a:gd name="connsiteX9" fmla="*/ 49902 w 3786674"/>
              <a:gd name="connsiteY9" fmla="*/ 3327510 h 3510390"/>
              <a:gd name="connsiteX0" fmla="*/ 49902 w 3786674"/>
              <a:gd name="connsiteY0" fmla="*/ 3327510 h 3510390"/>
              <a:gd name="connsiteX1" fmla="*/ 46267 w 3786674"/>
              <a:gd name="connsiteY1" fmla="*/ 2928505 h 3510390"/>
              <a:gd name="connsiteX2" fmla="*/ 1420407 w 3786674"/>
              <a:gd name="connsiteY2" fmla="*/ 558685 h 3510390"/>
              <a:gd name="connsiteX3" fmla="*/ 1750648 w 3786674"/>
              <a:gd name="connsiteY3" fmla="*/ 0 h 3510390"/>
              <a:gd name="connsiteX4" fmla="*/ 2073187 w 3786674"/>
              <a:gd name="connsiteY4" fmla="*/ 551065 h 3510390"/>
              <a:gd name="connsiteX5" fmla="*/ 3454947 w 3786674"/>
              <a:gd name="connsiteY5" fmla="*/ 2938665 h 3510390"/>
              <a:gd name="connsiteX6" fmla="*/ 3786674 w 3786674"/>
              <a:gd name="connsiteY6" fmla="*/ 3510390 h 3510390"/>
              <a:gd name="connsiteX7" fmla="*/ 3134907 w 3786674"/>
              <a:gd name="connsiteY7" fmla="*/ 3505085 h 3510390"/>
              <a:gd name="connsiteX8" fmla="*/ 381547 w 3786674"/>
              <a:gd name="connsiteY8" fmla="*/ 3507625 h 3510390"/>
              <a:gd name="connsiteX9" fmla="*/ 49902 w 3786674"/>
              <a:gd name="connsiteY9" fmla="*/ 3327510 h 3510390"/>
              <a:gd name="connsiteX0" fmla="*/ 49902 w 3454947"/>
              <a:gd name="connsiteY0" fmla="*/ 3327510 h 3507632"/>
              <a:gd name="connsiteX1" fmla="*/ 46267 w 3454947"/>
              <a:gd name="connsiteY1" fmla="*/ 2928505 h 3507632"/>
              <a:gd name="connsiteX2" fmla="*/ 1420407 w 3454947"/>
              <a:gd name="connsiteY2" fmla="*/ 558685 h 3507632"/>
              <a:gd name="connsiteX3" fmla="*/ 1750648 w 3454947"/>
              <a:gd name="connsiteY3" fmla="*/ 0 h 3507632"/>
              <a:gd name="connsiteX4" fmla="*/ 2073187 w 3454947"/>
              <a:gd name="connsiteY4" fmla="*/ 551065 h 3507632"/>
              <a:gd name="connsiteX5" fmla="*/ 3454947 w 3454947"/>
              <a:gd name="connsiteY5" fmla="*/ 2938665 h 3507632"/>
              <a:gd name="connsiteX6" fmla="*/ 3448854 w 3454947"/>
              <a:gd name="connsiteY6" fmla="*/ 3350370 h 3507632"/>
              <a:gd name="connsiteX7" fmla="*/ 3134907 w 3454947"/>
              <a:gd name="connsiteY7" fmla="*/ 3505085 h 3507632"/>
              <a:gd name="connsiteX8" fmla="*/ 381547 w 3454947"/>
              <a:gd name="connsiteY8" fmla="*/ 3507625 h 3507632"/>
              <a:gd name="connsiteX9" fmla="*/ 49902 w 3454947"/>
              <a:gd name="connsiteY9" fmla="*/ 3327510 h 3507632"/>
              <a:gd name="connsiteX0" fmla="*/ 49902 w 3454947"/>
              <a:gd name="connsiteY0" fmla="*/ 3327510 h 3507632"/>
              <a:gd name="connsiteX1" fmla="*/ 46267 w 3454947"/>
              <a:gd name="connsiteY1" fmla="*/ 2928505 h 3507632"/>
              <a:gd name="connsiteX2" fmla="*/ 1420407 w 3454947"/>
              <a:gd name="connsiteY2" fmla="*/ 558685 h 3507632"/>
              <a:gd name="connsiteX3" fmla="*/ 1750648 w 3454947"/>
              <a:gd name="connsiteY3" fmla="*/ 0 h 3507632"/>
              <a:gd name="connsiteX4" fmla="*/ 2073187 w 3454947"/>
              <a:gd name="connsiteY4" fmla="*/ 551065 h 3507632"/>
              <a:gd name="connsiteX5" fmla="*/ 3454947 w 3454947"/>
              <a:gd name="connsiteY5" fmla="*/ 2938665 h 3507632"/>
              <a:gd name="connsiteX6" fmla="*/ 3448854 w 3454947"/>
              <a:gd name="connsiteY6" fmla="*/ 3350370 h 3507632"/>
              <a:gd name="connsiteX7" fmla="*/ 3134907 w 3454947"/>
              <a:gd name="connsiteY7" fmla="*/ 3505085 h 3507632"/>
              <a:gd name="connsiteX8" fmla="*/ 381547 w 3454947"/>
              <a:gd name="connsiteY8" fmla="*/ 3507625 h 3507632"/>
              <a:gd name="connsiteX9" fmla="*/ 49902 w 3454947"/>
              <a:gd name="connsiteY9" fmla="*/ 3327510 h 3507632"/>
              <a:gd name="connsiteX0" fmla="*/ 49902 w 3483440"/>
              <a:gd name="connsiteY0" fmla="*/ 3327510 h 3507632"/>
              <a:gd name="connsiteX1" fmla="*/ 46267 w 3483440"/>
              <a:gd name="connsiteY1" fmla="*/ 2928505 h 3507632"/>
              <a:gd name="connsiteX2" fmla="*/ 1420407 w 3483440"/>
              <a:gd name="connsiteY2" fmla="*/ 558685 h 3507632"/>
              <a:gd name="connsiteX3" fmla="*/ 1750648 w 3483440"/>
              <a:gd name="connsiteY3" fmla="*/ 0 h 3507632"/>
              <a:gd name="connsiteX4" fmla="*/ 2073187 w 3483440"/>
              <a:gd name="connsiteY4" fmla="*/ 551065 h 3507632"/>
              <a:gd name="connsiteX5" fmla="*/ 3454947 w 3483440"/>
              <a:gd name="connsiteY5" fmla="*/ 2938665 h 3507632"/>
              <a:gd name="connsiteX6" fmla="*/ 3448854 w 3483440"/>
              <a:gd name="connsiteY6" fmla="*/ 3350370 h 3507632"/>
              <a:gd name="connsiteX7" fmla="*/ 3134907 w 3483440"/>
              <a:gd name="connsiteY7" fmla="*/ 3505085 h 3507632"/>
              <a:gd name="connsiteX8" fmla="*/ 381547 w 3483440"/>
              <a:gd name="connsiteY8" fmla="*/ 3507625 h 3507632"/>
              <a:gd name="connsiteX9" fmla="*/ 49902 w 3483440"/>
              <a:gd name="connsiteY9" fmla="*/ 3327510 h 3507632"/>
              <a:gd name="connsiteX0" fmla="*/ 49902 w 3483440"/>
              <a:gd name="connsiteY0" fmla="*/ 3327510 h 3507632"/>
              <a:gd name="connsiteX1" fmla="*/ 46267 w 3483440"/>
              <a:gd name="connsiteY1" fmla="*/ 2928505 h 3507632"/>
              <a:gd name="connsiteX2" fmla="*/ 1420407 w 3483440"/>
              <a:gd name="connsiteY2" fmla="*/ 558685 h 3507632"/>
              <a:gd name="connsiteX3" fmla="*/ 1750648 w 3483440"/>
              <a:gd name="connsiteY3" fmla="*/ 0 h 3507632"/>
              <a:gd name="connsiteX4" fmla="*/ 2073187 w 3483440"/>
              <a:gd name="connsiteY4" fmla="*/ 551065 h 3507632"/>
              <a:gd name="connsiteX5" fmla="*/ 3454947 w 3483440"/>
              <a:gd name="connsiteY5" fmla="*/ 2938665 h 3507632"/>
              <a:gd name="connsiteX6" fmla="*/ 3448854 w 3483440"/>
              <a:gd name="connsiteY6" fmla="*/ 3350370 h 3507632"/>
              <a:gd name="connsiteX7" fmla="*/ 3134907 w 3483440"/>
              <a:gd name="connsiteY7" fmla="*/ 3505085 h 3507632"/>
              <a:gd name="connsiteX8" fmla="*/ 381547 w 3483440"/>
              <a:gd name="connsiteY8" fmla="*/ 3507625 h 3507632"/>
              <a:gd name="connsiteX9" fmla="*/ 49902 w 3483440"/>
              <a:gd name="connsiteY9" fmla="*/ 3327510 h 3507632"/>
              <a:gd name="connsiteX0" fmla="*/ 49902 w 3507148"/>
              <a:gd name="connsiteY0" fmla="*/ 3327510 h 3507632"/>
              <a:gd name="connsiteX1" fmla="*/ 46267 w 3507148"/>
              <a:gd name="connsiteY1" fmla="*/ 2928505 h 3507632"/>
              <a:gd name="connsiteX2" fmla="*/ 1420407 w 3507148"/>
              <a:gd name="connsiteY2" fmla="*/ 558685 h 3507632"/>
              <a:gd name="connsiteX3" fmla="*/ 1750648 w 3507148"/>
              <a:gd name="connsiteY3" fmla="*/ 0 h 3507632"/>
              <a:gd name="connsiteX4" fmla="*/ 2073187 w 3507148"/>
              <a:gd name="connsiteY4" fmla="*/ 551065 h 3507632"/>
              <a:gd name="connsiteX5" fmla="*/ 3454947 w 3507148"/>
              <a:gd name="connsiteY5" fmla="*/ 2938665 h 3507632"/>
              <a:gd name="connsiteX6" fmla="*/ 3448854 w 3507148"/>
              <a:gd name="connsiteY6" fmla="*/ 3350370 h 3507632"/>
              <a:gd name="connsiteX7" fmla="*/ 3134907 w 3507148"/>
              <a:gd name="connsiteY7" fmla="*/ 3505085 h 3507632"/>
              <a:gd name="connsiteX8" fmla="*/ 381547 w 3507148"/>
              <a:gd name="connsiteY8" fmla="*/ 3507625 h 3507632"/>
              <a:gd name="connsiteX9" fmla="*/ 49902 w 3507148"/>
              <a:gd name="connsiteY9" fmla="*/ 3327510 h 350763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2 h 3141874"/>
              <a:gd name="connsiteX1" fmla="*/ 46267 w 3507148"/>
              <a:gd name="connsiteY1" fmla="*/ 2562747 h 3141874"/>
              <a:gd name="connsiteX2" fmla="*/ 1420407 w 3507148"/>
              <a:gd name="connsiteY2" fmla="*/ 192927 h 3141874"/>
              <a:gd name="connsiteX3" fmla="*/ 1746838 w 3507148"/>
              <a:gd name="connsiteY3" fmla="*/ 2 h 3141874"/>
              <a:gd name="connsiteX4" fmla="*/ 2073187 w 3507148"/>
              <a:gd name="connsiteY4" fmla="*/ 185307 h 3141874"/>
              <a:gd name="connsiteX5" fmla="*/ 3454947 w 3507148"/>
              <a:gd name="connsiteY5" fmla="*/ 2572907 h 3141874"/>
              <a:gd name="connsiteX6" fmla="*/ 3448854 w 3507148"/>
              <a:gd name="connsiteY6" fmla="*/ 2984612 h 3141874"/>
              <a:gd name="connsiteX7" fmla="*/ 3134907 w 3507148"/>
              <a:gd name="connsiteY7" fmla="*/ 3139327 h 3141874"/>
              <a:gd name="connsiteX8" fmla="*/ 381547 w 3507148"/>
              <a:gd name="connsiteY8" fmla="*/ 3141867 h 3141874"/>
              <a:gd name="connsiteX9" fmla="*/ 49902 w 3507148"/>
              <a:gd name="connsiteY9" fmla="*/ 2961752 h 3141874"/>
              <a:gd name="connsiteX0" fmla="*/ 49902 w 3507148"/>
              <a:gd name="connsiteY0" fmla="*/ 2961760 h 3141882"/>
              <a:gd name="connsiteX1" fmla="*/ 46267 w 3507148"/>
              <a:gd name="connsiteY1" fmla="*/ 2562755 h 3141882"/>
              <a:gd name="connsiteX2" fmla="*/ 1420407 w 3507148"/>
              <a:gd name="connsiteY2" fmla="*/ 192935 h 3141882"/>
              <a:gd name="connsiteX3" fmla="*/ 1746838 w 3507148"/>
              <a:gd name="connsiteY3" fmla="*/ 10 h 3141882"/>
              <a:gd name="connsiteX4" fmla="*/ 2073187 w 3507148"/>
              <a:gd name="connsiteY4" fmla="*/ 185315 h 3141882"/>
              <a:gd name="connsiteX5" fmla="*/ 3454947 w 3507148"/>
              <a:gd name="connsiteY5" fmla="*/ 2572915 h 3141882"/>
              <a:gd name="connsiteX6" fmla="*/ 3448854 w 3507148"/>
              <a:gd name="connsiteY6" fmla="*/ 2984620 h 3141882"/>
              <a:gd name="connsiteX7" fmla="*/ 3134907 w 3507148"/>
              <a:gd name="connsiteY7" fmla="*/ 3139335 h 3141882"/>
              <a:gd name="connsiteX8" fmla="*/ 381547 w 3507148"/>
              <a:gd name="connsiteY8" fmla="*/ 3141875 h 3141882"/>
              <a:gd name="connsiteX9" fmla="*/ 49902 w 3507148"/>
              <a:gd name="connsiteY9" fmla="*/ 2961760 h 31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07148" h="3141882">
                <a:moveTo>
                  <a:pt x="49902" y="2961760"/>
                </a:moveTo>
                <a:cubicBezTo>
                  <a:pt x="-4650" y="2846538"/>
                  <a:pt x="-26181" y="2685597"/>
                  <a:pt x="46267" y="2562755"/>
                </a:cubicBezTo>
                <a:lnTo>
                  <a:pt x="1420407" y="192935"/>
                </a:lnTo>
                <a:cubicBezTo>
                  <a:pt x="1489212" y="79097"/>
                  <a:pt x="1624693" y="-452"/>
                  <a:pt x="1746838" y="10"/>
                </a:cubicBezTo>
                <a:cubicBezTo>
                  <a:pt x="1880386" y="-1087"/>
                  <a:pt x="2027269" y="83542"/>
                  <a:pt x="2073187" y="185315"/>
                </a:cubicBezTo>
                <a:lnTo>
                  <a:pt x="3454947" y="2572915"/>
                </a:lnTo>
                <a:cubicBezTo>
                  <a:pt x="3521496" y="2702530"/>
                  <a:pt x="3529625" y="2877865"/>
                  <a:pt x="3448854" y="2984620"/>
                </a:cubicBezTo>
                <a:cubicBezTo>
                  <a:pt x="3372145" y="3074292"/>
                  <a:pt x="3249716" y="3143643"/>
                  <a:pt x="3134907" y="3139335"/>
                </a:cubicBezTo>
                <a:lnTo>
                  <a:pt x="381547" y="3141875"/>
                </a:lnTo>
                <a:cubicBezTo>
                  <a:pt x="258299" y="3142797"/>
                  <a:pt x="104570" y="3059898"/>
                  <a:pt x="49902" y="296176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二等辺三角形 1"/>
          <p:cNvSpPr/>
          <p:nvPr/>
        </p:nvSpPr>
        <p:spPr bwMode="auto">
          <a:xfrm>
            <a:off x="4238962" y="4952445"/>
            <a:ext cx="1412030" cy="126497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666925 w 4072052"/>
              <a:gd name="connsiteY4" fmla="*/ 3507625 h 3510390"/>
              <a:gd name="connsiteX5" fmla="*/ 0 w 4072052"/>
              <a:gd name="connsiteY5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3420285 w 4072052"/>
              <a:gd name="connsiteY4" fmla="*/ 3505085 h 3510390"/>
              <a:gd name="connsiteX5" fmla="*/ 666925 w 4072052"/>
              <a:gd name="connsiteY5" fmla="*/ 3507625 h 3510390"/>
              <a:gd name="connsiteX6" fmla="*/ 0 w 4072052"/>
              <a:gd name="connsiteY6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3740325 w 4072052"/>
              <a:gd name="connsiteY3" fmla="*/ 2938665 h 3510390"/>
              <a:gd name="connsiteX4" fmla="*/ 4072052 w 4072052"/>
              <a:gd name="connsiteY4" fmla="*/ 3510390 h 3510390"/>
              <a:gd name="connsiteX5" fmla="*/ 3420285 w 4072052"/>
              <a:gd name="connsiteY5" fmla="*/ 3505085 h 3510390"/>
              <a:gd name="connsiteX6" fmla="*/ 666925 w 4072052"/>
              <a:gd name="connsiteY6" fmla="*/ 3507625 h 3510390"/>
              <a:gd name="connsiteX7" fmla="*/ 0 w 4072052"/>
              <a:gd name="connsiteY7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1705785 w 4072052"/>
              <a:gd name="connsiteY2" fmla="*/ 558685 h 3510390"/>
              <a:gd name="connsiteX3" fmla="*/ 2036026 w 4072052"/>
              <a:gd name="connsiteY3" fmla="*/ 0 h 3510390"/>
              <a:gd name="connsiteX4" fmla="*/ 3740325 w 4072052"/>
              <a:gd name="connsiteY4" fmla="*/ 2938665 h 3510390"/>
              <a:gd name="connsiteX5" fmla="*/ 4072052 w 4072052"/>
              <a:gd name="connsiteY5" fmla="*/ 3510390 h 3510390"/>
              <a:gd name="connsiteX6" fmla="*/ 3420285 w 4072052"/>
              <a:gd name="connsiteY6" fmla="*/ 3505085 h 3510390"/>
              <a:gd name="connsiteX7" fmla="*/ 666925 w 4072052"/>
              <a:gd name="connsiteY7" fmla="*/ 3507625 h 3510390"/>
              <a:gd name="connsiteX8" fmla="*/ 0 w 4072052"/>
              <a:gd name="connsiteY8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1705785 w 4072052"/>
              <a:gd name="connsiteY2" fmla="*/ 558685 h 3510390"/>
              <a:gd name="connsiteX3" fmla="*/ 2036026 w 4072052"/>
              <a:gd name="connsiteY3" fmla="*/ 0 h 3510390"/>
              <a:gd name="connsiteX4" fmla="*/ 2358565 w 4072052"/>
              <a:gd name="connsiteY4" fmla="*/ 551065 h 3510390"/>
              <a:gd name="connsiteX5" fmla="*/ 3740325 w 4072052"/>
              <a:gd name="connsiteY5" fmla="*/ 2938665 h 3510390"/>
              <a:gd name="connsiteX6" fmla="*/ 4072052 w 4072052"/>
              <a:gd name="connsiteY6" fmla="*/ 3510390 h 3510390"/>
              <a:gd name="connsiteX7" fmla="*/ 3420285 w 4072052"/>
              <a:gd name="connsiteY7" fmla="*/ 3505085 h 3510390"/>
              <a:gd name="connsiteX8" fmla="*/ 666925 w 4072052"/>
              <a:gd name="connsiteY8" fmla="*/ 3507625 h 3510390"/>
              <a:gd name="connsiteX9" fmla="*/ 0 w 4072052"/>
              <a:gd name="connsiteY9" fmla="*/ 3510390 h 3510390"/>
              <a:gd name="connsiteX0" fmla="*/ 3635 w 3740407"/>
              <a:gd name="connsiteY0" fmla="*/ 3327510 h 3510390"/>
              <a:gd name="connsiteX1" fmla="*/ 0 w 3740407"/>
              <a:gd name="connsiteY1" fmla="*/ 2928505 h 3510390"/>
              <a:gd name="connsiteX2" fmla="*/ 1374140 w 3740407"/>
              <a:gd name="connsiteY2" fmla="*/ 558685 h 3510390"/>
              <a:gd name="connsiteX3" fmla="*/ 1704381 w 3740407"/>
              <a:gd name="connsiteY3" fmla="*/ 0 h 3510390"/>
              <a:gd name="connsiteX4" fmla="*/ 2026920 w 3740407"/>
              <a:gd name="connsiteY4" fmla="*/ 551065 h 3510390"/>
              <a:gd name="connsiteX5" fmla="*/ 3408680 w 3740407"/>
              <a:gd name="connsiteY5" fmla="*/ 2938665 h 3510390"/>
              <a:gd name="connsiteX6" fmla="*/ 3740407 w 3740407"/>
              <a:gd name="connsiteY6" fmla="*/ 3510390 h 3510390"/>
              <a:gd name="connsiteX7" fmla="*/ 3088640 w 3740407"/>
              <a:gd name="connsiteY7" fmla="*/ 3505085 h 3510390"/>
              <a:gd name="connsiteX8" fmla="*/ 335280 w 3740407"/>
              <a:gd name="connsiteY8" fmla="*/ 3507625 h 3510390"/>
              <a:gd name="connsiteX9" fmla="*/ 3635 w 3740407"/>
              <a:gd name="connsiteY9" fmla="*/ 3327510 h 3510390"/>
              <a:gd name="connsiteX0" fmla="*/ 3635 w 3740407"/>
              <a:gd name="connsiteY0" fmla="*/ 3327510 h 3510390"/>
              <a:gd name="connsiteX1" fmla="*/ 0 w 3740407"/>
              <a:gd name="connsiteY1" fmla="*/ 2928505 h 3510390"/>
              <a:gd name="connsiteX2" fmla="*/ 1374140 w 3740407"/>
              <a:gd name="connsiteY2" fmla="*/ 558685 h 3510390"/>
              <a:gd name="connsiteX3" fmla="*/ 1704381 w 3740407"/>
              <a:gd name="connsiteY3" fmla="*/ 0 h 3510390"/>
              <a:gd name="connsiteX4" fmla="*/ 2026920 w 3740407"/>
              <a:gd name="connsiteY4" fmla="*/ 551065 h 3510390"/>
              <a:gd name="connsiteX5" fmla="*/ 3408680 w 3740407"/>
              <a:gd name="connsiteY5" fmla="*/ 2938665 h 3510390"/>
              <a:gd name="connsiteX6" fmla="*/ 3740407 w 3740407"/>
              <a:gd name="connsiteY6" fmla="*/ 3510390 h 3510390"/>
              <a:gd name="connsiteX7" fmla="*/ 3088640 w 3740407"/>
              <a:gd name="connsiteY7" fmla="*/ 3505085 h 3510390"/>
              <a:gd name="connsiteX8" fmla="*/ 335280 w 3740407"/>
              <a:gd name="connsiteY8" fmla="*/ 3507625 h 3510390"/>
              <a:gd name="connsiteX9" fmla="*/ 3635 w 3740407"/>
              <a:gd name="connsiteY9" fmla="*/ 3327510 h 3510390"/>
              <a:gd name="connsiteX0" fmla="*/ 35175 w 3771947"/>
              <a:gd name="connsiteY0" fmla="*/ 3327510 h 3510390"/>
              <a:gd name="connsiteX1" fmla="*/ 31540 w 3771947"/>
              <a:gd name="connsiteY1" fmla="*/ 2928505 h 3510390"/>
              <a:gd name="connsiteX2" fmla="*/ 1405680 w 3771947"/>
              <a:gd name="connsiteY2" fmla="*/ 558685 h 3510390"/>
              <a:gd name="connsiteX3" fmla="*/ 1735921 w 3771947"/>
              <a:gd name="connsiteY3" fmla="*/ 0 h 3510390"/>
              <a:gd name="connsiteX4" fmla="*/ 2058460 w 3771947"/>
              <a:gd name="connsiteY4" fmla="*/ 551065 h 3510390"/>
              <a:gd name="connsiteX5" fmla="*/ 3440220 w 3771947"/>
              <a:gd name="connsiteY5" fmla="*/ 2938665 h 3510390"/>
              <a:gd name="connsiteX6" fmla="*/ 3771947 w 3771947"/>
              <a:gd name="connsiteY6" fmla="*/ 3510390 h 3510390"/>
              <a:gd name="connsiteX7" fmla="*/ 3120180 w 3771947"/>
              <a:gd name="connsiteY7" fmla="*/ 3505085 h 3510390"/>
              <a:gd name="connsiteX8" fmla="*/ 366820 w 3771947"/>
              <a:gd name="connsiteY8" fmla="*/ 3507625 h 3510390"/>
              <a:gd name="connsiteX9" fmla="*/ 35175 w 3771947"/>
              <a:gd name="connsiteY9" fmla="*/ 3327510 h 3510390"/>
              <a:gd name="connsiteX0" fmla="*/ 49902 w 3786674"/>
              <a:gd name="connsiteY0" fmla="*/ 3327510 h 3510390"/>
              <a:gd name="connsiteX1" fmla="*/ 46267 w 3786674"/>
              <a:gd name="connsiteY1" fmla="*/ 2928505 h 3510390"/>
              <a:gd name="connsiteX2" fmla="*/ 1420407 w 3786674"/>
              <a:gd name="connsiteY2" fmla="*/ 558685 h 3510390"/>
              <a:gd name="connsiteX3" fmla="*/ 1750648 w 3786674"/>
              <a:gd name="connsiteY3" fmla="*/ 0 h 3510390"/>
              <a:gd name="connsiteX4" fmla="*/ 2073187 w 3786674"/>
              <a:gd name="connsiteY4" fmla="*/ 551065 h 3510390"/>
              <a:gd name="connsiteX5" fmla="*/ 3454947 w 3786674"/>
              <a:gd name="connsiteY5" fmla="*/ 2938665 h 3510390"/>
              <a:gd name="connsiteX6" fmla="*/ 3786674 w 3786674"/>
              <a:gd name="connsiteY6" fmla="*/ 3510390 h 3510390"/>
              <a:gd name="connsiteX7" fmla="*/ 3134907 w 3786674"/>
              <a:gd name="connsiteY7" fmla="*/ 3505085 h 3510390"/>
              <a:gd name="connsiteX8" fmla="*/ 381547 w 3786674"/>
              <a:gd name="connsiteY8" fmla="*/ 3507625 h 3510390"/>
              <a:gd name="connsiteX9" fmla="*/ 49902 w 3786674"/>
              <a:gd name="connsiteY9" fmla="*/ 3327510 h 3510390"/>
              <a:gd name="connsiteX0" fmla="*/ 49902 w 3786674"/>
              <a:gd name="connsiteY0" fmla="*/ 3327510 h 3510390"/>
              <a:gd name="connsiteX1" fmla="*/ 46267 w 3786674"/>
              <a:gd name="connsiteY1" fmla="*/ 2928505 h 3510390"/>
              <a:gd name="connsiteX2" fmla="*/ 1420407 w 3786674"/>
              <a:gd name="connsiteY2" fmla="*/ 558685 h 3510390"/>
              <a:gd name="connsiteX3" fmla="*/ 1750648 w 3786674"/>
              <a:gd name="connsiteY3" fmla="*/ 0 h 3510390"/>
              <a:gd name="connsiteX4" fmla="*/ 2073187 w 3786674"/>
              <a:gd name="connsiteY4" fmla="*/ 551065 h 3510390"/>
              <a:gd name="connsiteX5" fmla="*/ 3454947 w 3786674"/>
              <a:gd name="connsiteY5" fmla="*/ 2938665 h 3510390"/>
              <a:gd name="connsiteX6" fmla="*/ 3786674 w 3786674"/>
              <a:gd name="connsiteY6" fmla="*/ 3510390 h 3510390"/>
              <a:gd name="connsiteX7" fmla="*/ 3134907 w 3786674"/>
              <a:gd name="connsiteY7" fmla="*/ 3505085 h 3510390"/>
              <a:gd name="connsiteX8" fmla="*/ 381547 w 3786674"/>
              <a:gd name="connsiteY8" fmla="*/ 3507625 h 3510390"/>
              <a:gd name="connsiteX9" fmla="*/ 49902 w 3786674"/>
              <a:gd name="connsiteY9" fmla="*/ 3327510 h 3510390"/>
              <a:gd name="connsiteX0" fmla="*/ 49902 w 3454947"/>
              <a:gd name="connsiteY0" fmla="*/ 3327510 h 3507632"/>
              <a:gd name="connsiteX1" fmla="*/ 46267 w 3454947"/>
              <a:gd name="connsiteY1" fmla="*/ 2928505 h 3507632"/>
              <a:gd name="connsiteX2" fmla="*/ 1420407 w 3454947"/>
              <a:gd name="connsiteY2" fmla="*/ 558685 h 3507632"/>
              <a:gd name="connsiteX3" fmla="*/ 1750648 w 3454947"/>
              <a:gd name="connsiteY3" fmla="*/ 0 h 3507632"/>
              <a:gd name="connsiteX4" fmla="*/ 2073187 w 3454947"/>
              <a:gd name="connsiteY4" fmla="*/ 551065 h 3507632"/>
              <a:gd name="connsiteX5" fmla="*/ 3454947 w 3454947"/>
              <a:gd name="connsiteY5" fmla="*/ 2938665 h 3507632"/>
              <a:gd name="connsiteX6" fmla="*/ 3448854 w 3454947"/>
              <a:gd name="connsiteY6" fmla="*/ 3350370 h 3507632"/>
              <a:gd name="connsiteX7" fmla="*/ 3134907 w 3454947"/>
              <a:gd name="connsiteY7" fmla="*/ 3505085 h 3507632"/>
              <a:gd name="connsiteX8" fmla="*/ 381547 w 3454947"/>
              <a:gd name="connsiteY8" fmla="*/ 3507625 h 3507632"/>
              <a:gd name="connsiteX9" fmla="*/ 49902 w 3454947"/>
              <a:gd name="connsiteY9" fmla="*/ 3327510 h 3507632"/>
              <a:gd name="connsiteX0" fmla="*/ 49902 w 3454947"/>
              <a:gd name="connsiteY0" fmla="*/ 3327510 h 3507632"/>
              <a:gd name="connsiteX1" fmla="*/ 46267 w 3454947"/>
              <a:gd name="connsiteY1" fmla="*/ 2928505 h 3507632"/>
              <a:gd name="connsiteX2" fmla="*/ 1420407 w 3454947"/>
              <a:gd name="connsiteY2" fmla="*/ 558685 h 3507632"/>
              <a:gd name="connsiteX3" fmla="*/ 1750648 w 3454947"/>
              <a:gd name="connsiteY3" fmla="*/ 0 h 3507632"/>
              <a:gd name="connsiteX4" fmla="*/ 2073187 w 3454947"/>
              <a:gd name="connsiteY4" fmla="*/ 551065 h 3507632"/>
              <a:gd name="connsiteX5" fmla="*/ 3454947 w 3454947"/>
              <a:gd name="connsiteY5" fmla="*/ 2938665 h 3507632"/>
              <a:gd name="connsiteX6" fmla="*/ 3448854 w 3454947"/>
              <a:gd name="connsiteY6" fmla="*/ 3350370 h 3507632"/>
              <a:gd name="connsiteX7" fmla="*/ 3134907 w 3454947"/>
              <a:gd name="connsiteY7" fmla="*/ 3505085 h 3507632"/>
              <a:gd name="connsiteX8" fmla="*/ 381547 w 3454947"/>
              <a:gd name="connsiteY8" fmla="*/ 3507625 h 3507632"/>
              <a:gd name="connsiteX9" fmla="*/ 49902 w 3454947"/>
              <a:gd name="connsiteY9" fmla="*/ 3327510 h 3507632"/>
              <a:gd name="connsiteX0" fmla="*/ 49902 w 3483440"/>
              <a:gd name="connsiteY0" fmla="*/ 3327510 h 3507632"/>
              <a:gd name="connsiteX1" fmla="*/ 46267 w 3483440"/>
              <a:gd name="connsiteY1" fmla="*/ 2928505 h 3507632"/>
              <a:gd name="connsiteX2" fmla="*/ 1420407 w 3483440"/>
              <a:gd name="connsiteY2" fmla="*/ 558685 h 3507632"/>
              <a:gd name="connsiteX3" fmla="*/ 1750648 w 3483440"/>
              <a:gd name="connsiteY3" fmla="*/ 0 h 3507632"/>
              <a:gd name="connsiteX4" fmla="*/ 2073187 w 3483440"/>
              <a:gd name="connsiteY4" fmla="*/ 551065 h 3507632"/>
              <a:gd name="connsiteX5" fmla="*/ 3454947 w 3483440"/>
              <a:gd name="connsiteY5" fmla="*/ 2938665 h 3507632"/>
              <a:gd name="connsiteX6" fmla="*/ 3448854 w 3483440"/>
              <a:gd name="connsiteY6" fmla="*/ 3350370 h 3507632"/>
              <a:gd name="connsiteX7" fmla="*/ 3134907 w 3483440"/>
              <a:gd name="connsiteY7" fmla="*/ 3505085 h 3507632"/>
              <a:gd name="connsiteX8" fmla="*/ 381547 w 3483440"/>
              <a:gd name="connsiteY8" fmla="*/ 3507625 h 3507632"/>
              <a:gd name="connsiteX9" fmla="*/ 49902 w 3483440"/>
              <a:gd name="connsiteY9" fmla="*/ 3327510 h 3507632"/>
              <a:gd name="connsiteX0" fmla="*/ 49902 w 3483440"/>
              <a:gd name="connsiteY0" fmla="*/ 3327510 h 3507632"/>
              <a:gd name="connsiteX1" fmla="*/ 46267 w 3483440"/>
              <a:gd name="connsiteY1" fmla="*/ 2928505 h 3507632"/>
              <a:gd name="connsiteX2" fmla="*/ 1420407 w 3483440"/>
              <a:gd name="connsiteY2" fmla="*/ 558685 h 3507632"/>
              <a:gd name="connsiteX3" fmla="*/ 1750648 w 3483440"/>
              <a:gd name="connsiteY3" fmla="*/ 0 h 3507632"/>
              <a:gd name="connsiteX4" fmla="*/ 2073187 w 3483440"/>
              <a:gd name="connsiteY4" fmla="*/ 551065 h 3507632"/>
              <a:gd name="connsiteX5" fmla="*/ 3454947 w 3483440"/>
              <a:gd name="connsiteY5" fmla="*/ 2938665 h 3507632"/>
              <a:gd name="connsiteX6" fmla="*/ 3448854 w 3483440"/>
              <a:gd name="connsiteY6" fmla="*/ 3350370 h 3507632"/>
              <a:gd name="connsiteX7" fmla="*/ 3134907 w 3483440"/>
              <a:gd name="connsiteY7" fmla="*/ 3505085 h 3507632"/>
              <a:gd name="connsiteX8" fmla="*/ 381547 w 3483440"/>
              <a:gd name="connsiteY8" fmla="*/ 3507625 h 3507632"/>
              <a:gd name="connsiteX9" fmla="*/ 49902 w 3483440"/>
              <a:gd name="connsiteY9" fmla="*/ 3327510 h 3507632"/>
              <a:gd name="connsiteX0" fmla="*/ 49902 w 3507148"/>
              <a:gd name="connsiteY0" fmla="*/ 3327510 h 3507632"/>
              <a:gd name="connsiteX1" fmla="*/ 46267 w 3507148"/>
              <a:gd name="connsiteY1" fmla="*/ 2928505 h 3507632"/>
              <a:gd name="connsiteX2" fmla="*/ 1420407 w 3507148"/>
              <a:gd name="connsiteY2" fmla="*/ 558685 h 3507632"/>
              <a:gd name="connsiteX3" fmla="*/ 1750648 w 3507148"/>
              <a:gd name="connsiteY3" fmla="*/ 0 h 3507632"/>
              <a:gd name="connsiteX4" fmla="*/ 2073187 w 3507148"/>
              <a:gd name="connsiteY4" fmla="*/ 551065 h 3507632"/>
              <a:gd name="connsiteX5" fmla="*/ 3454947 w 3507148"/>
              <a:gd name="connsiteY5" fmla="*/ 2938665 h 3507632"/>
              <a:gd name="connsiteX6" fmla="*/ 3448854 w 3507148"/>
              <a:gd name="connsiteY6" fmla="*/ 3350370 h 3507632"/>
              <a:gd name="connsiteX7" fmla="*/ 3134907 w 3507148"/>
              <a:gd name="connsiteY7" fmla="*/ 3505085 h 3507632"/>
              <a:gd name="connsiteX8" fmla="*/ 381547 w 3507148"/>
              <a:gd name="connsiteY8" fmla="*/ 3507625 h 3507632"/>
              <a:gd name="connsiteX9" fmla="*/ 49902 w 3507148"/>
              <a:gd name="connsiteY9" fmla="*/ 3327510 h 350763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2 h 3141874"/>
              <a:gd name="connsiteX1" fmla="*/ 46267 w 3507148"/>
              <a:gd name="connsiteY1" fmla="*/ 2562747 h 3141874"/>
              <a:gd name="connsiteX2" fmla="*/ 1420407 w 3507148"/>
              <a:gd name="connsiteY2" fmla="*/ 192927 h 3141874"/>
              <a:gd name="connsiteX3" fmla="*/ 1746838 w 3507148"/>
              <a:gd name="connsiteY3" fmla="*/ 2 h 3141874"/>
              <a:gd name="connsiteX4" fmla="*/ 2073187 w 3507148"/>
              <a:gd name="connsiteY4" fmla="*/ 185307 h 3141874"/>
              <a:gd name="connsiteX5" fmla="*/ 3454947 w 3507148"/>
              <a:gd name="connsiteY5" fmla="*/ 2572907 h 3141874"/>
              <a:gd name="connsiteX6" fmla="*/ 3448854 w 3507148"/>
              <a:gd name="connsiteY6" fmla="*/ 2984612 h 3141874"/>
              <a:gd name="connsiteX7" fmla="*/ 3134907 w 3507148"/>
              <a:gd name="connsiteY7" fmla="*/ 3139327 h 3141874"/>
              <a:gd name="connsiteX8" fmla="*/ 381547 w 3507148"/>
              <a:gd name="connsiteY8" fmla="*/ 3141867 h 3141874"/>
              <a:gd name="connsiteX9" fmla="*/ 49902 w 3507148"/>
              <a:gd name="connsiteY9" fmla="*/ 2961752 h 3141874"/>
              <a:gd name="connsiteX0" fmla="*/ 49902 w 3507148"/>
              <a:gd name="connsiteY0" fmla="*/ 2961760 h 3141882"/>
              <a:gd name="connsiteX1" fmla="*/ 46267 w 3507148"/>
              <a:gd name="connsiteY1" fmla="*/ 2562755 h 3141882"/>
              <a:gd name="connsiteX2" fmla="*/ 1420407 w 3507148"/>
              <a:gd name="connsiteY2" fmla="*/ 192935 h 3141882"/>
              <a:gd name="connsiteX3" fmla="*/ 1746838 w 3507148"/>
              <a:gd name="connsiteY3" fmla="*/ 10 h 3141882"/>
              <a:gd name="connsiteX4" fmla="*/ 2073187 w 3507148"/>
              <a:gd name="connsiteY4" fmla="*/ 185315 h 3141882"/>
              <a:gd name="connsiteX5" fmla="*/ 3454947 w 3507148"/>
              <a:gd name="connsiteY5" fmla="*/ 2572915 h 3141882"/>
              <a:gd name="connsiteX6" fmla="*/ 3448854 w 3507148"/>
              <a:gd name="connsiteY6" fmla="*/ 2984620 h 3141882"/>
              <a:gd name="connsiteX7" fmla="*/ 3134907 w 3507148"/>
              <a:gd name="connsiteY7" fmla="*/ 3139335 h 3141882"/>
              <a:gd name="connsiteX8" fmla="*/ 381547 w 3507148"/>
              <a:gd name="connsiteY8" fmla="*/ 3141875 h 3141882"/>
              <a:gd name="connsiteX9" fmla="*/ 49902 w 3507148"/>
              <a:gd name="connsiteY9" fmla="*/ 2961760 h 31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07148" h="3141882">
                <a:moveTo>
                  <a:pt x="49902" y="2961760"/>
                </a:moveTo>
                <a:cubicBezTo>
                  <a:pt x="-4650" y="2846538"/>
                  <a:pt x="-26181" y="2685597"/>
                  <a:pt x="46267" y="2562755"/>
                </a:cubicBezTo>
                <a:lnTo>
                  <a:pt x="1420407" y="192935"/>
                </a:lnTo>
                <a:cubicBezTo>
                  <a:pt x="1489212" y="79097"/>
                  <a:pt x="1624693" y="-452"/>
                  <a:pt x="1746838" y="10"/>
                </a:cubicBezTo>
                <a:cubicBezTo>
                  <a:pt x="1880386" y="-1087"/>
                  <a:pt x="2027269" y="83542"/>
                  <a:pt x="2073187" y="185315"/>
                </a:cubicBezTo>
                <a:lnTo>
                  <a:pt x="3454947" y="2572915"/>
                </a:lnTo>
                <a:cubicBezTo>
                  <a:pt x="3521496" y="2702530"/>
                  <a:pt x="3529625" y="2877865"/>
                  <a:pt x="3448854" y="2984620"/>
                </a:cubicBezTo>
                <a:cubicBezTo>
                  <a:pt x="3372145" y="3074292"/>
                  <a:pt x="3249716" y="3143643"/>
                  <a:pt x="3134907" y="3139335"/>
                </a:cubicBezTo>
                <a:lnTo>
                  <a:pt x="381547" y="3141875"/>
                </a:lnTo>
                <a:cubicBezTo>
                  <a:pt x="258299" y="3142797"/>
                  <a:pt x="104570" y="3059898"/>
                  <a:pt x="49902" y="2961760"/>
                </a:cubicBezTo>
                <a:close/>
              </a:path>
            </a:pathLst>
          </a:custGeom>
          <a:noFill/>
          <a:ln w="76200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二等辺三角形 1"/>
          <p:cNvSpPr/>
          <p:nvPr/>
        </p:nvSpPr>
        <p:spPr bwMode="auto">
          <a:xfrm>
            <a:off x="6168135" y="2978950"/>
            <a:ext cx="1337032" cy="1214593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1573705 w 4072052"/>
              <a:gd name="connsiteY1" fmla="*/ 78728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1573705 w 4072052"/>
              <a:gd name="connsiteY1" fmla="*/ 787285 h 3510390"/>
              <a:gd name="connsiteX2" fmla="*/ 2036026 w 4072052"/>
              <a:gd name="connsiteY2" fmla="*/ 0 h 3510390"/>
              <a:gd name="connsiteX3" fmla="*/ 2490645 w 4072052"/>
              <a:gd name="connsiteY3" fmla="*/ 779665 h 3510390"/>
              <a:gd name="connsiteX4" fmla="*/ 4072052 w 4072052"/>
              <a:gd name="connsiteY4" fmla="*/ 3510390 h 3510390"/>
              <a:gd name="connsiteX5" fmla="*/ 0 w 4072052"/>
              <a:gd name="connsiteY5" fmla="*/ 3510390 h 35103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5881 h 2985881"/>
              <a:gd name="connsiteX1" fmla="*/ 1573705 w 4072052"/>
              <a:gd name="connsiteY1" fmla="*/ 262776 h 2985881"/>
              <a:gd name="connsiteX2" fmla="*/ 2037296 w 4072052"/>
              <a:gd name="connsiteY2" fmla="*/ 1 h 2985881"/>
              <a:gd name="connsiteX3" fmla="*/ 2490645 w 4072052"/>
              <a:gd name="connsiteY3" fmla="*/ 255156 h 2985881"/>
              <a:gd name="connsiteX4" fmla="*/ 4072052 w 4072052"/>
              <a:gd name="connsiteY4" fmla="*/ 2985881 h 2985881"/>
              <a:gd name="connsiteX5" fmla="*/ 0 w 4072052"/>
              <a:gd name="connsiteY5" fmla="*/ 2985881 h 2985881"/>
              <a:gd name="connsiteX0" fmla="*/ 0 w 4072052"/>
              <a:gd name="connsiteY0" fmla="*/ 2985881 h 2985881"/>
              <a:gd name="connsiteX1" fmla="*/ 1573705 w 4072052"/>
              <a:gd name="connsiteY1" fmla="*/ 262776 h 2985881"/>
              <a:gd name="connsiteX2" fmla="*/ 2037296 w 4072052"/>
              <a:gd name="connsiteY2" fmla="*/ 1 h 2985881"/>
              <a:gd name="connsiteX3" fmla="*/ 2490645 w 4072052"/>
              <a:gd name="connsiteY3" fmla="*/ 255156 h 2985881"/>
              <a:gd name="connsiteX4" fmla="*/ 4072052 w 4072052"/>
              <a:gd name="connsiteY4" fmla="*/ 2985881 h 2985881"/>
              <a:gd name="connsiteX5" fmla="*/ 3158665 w 4072052"/>
              <a:gd name="connsiteY5" fmla="*/ 2980576 h 2985881"/>
              <a:gd name="connsiteX6" fmla="*/ 0 w 4072052"/>
              <a:gd name="connsiteY6" fmla="*/ 2985881 h 2985881"/>
              <a:gd name="connsiteX0" fmla="*/ 0 w 4072052"/>
              <a:gd name="connsiteY0" fmla="*/ 3001736 h 3001736"/>
              <a:gd name="connsiteX1" fmla="*/ 1573705 w 4072052"/>
              <a:gd name="connsiteY1" fmla="*/ 278631 h 3001736"/>
              <a:gd name="connsiteX2" fmla="*/ 2037296 w 4072052"/>
              <a:gd name="connsiteY2" fmla="*/ 15856 h 3001736"/>
              <a:gd name="connsiteX3" fmla="*/ 2490645 w 4072052"/>
              <a:gd name="connsiteY3" fmla="*/ 271011 h 3001736"/>
              <a:gd name="connsiteX4" fmla="*/ 3615865 w 4072052"/>
              <a:gd name="connsiteY4" fmla="*/ 2214111 h 3001736"/>
              <a:gd name="connsiteX5" fmla="*/ 4072052 w 4072052"/>
              <a:gd name="connsiteY5" fmla="*/ 3001736 h 3001736"/>
              <a:gd name="connsiteX6" fmla="*/ 3158665 w 4072052"/>
              <a:gd name="connsiteY6" fmla="*/ 2996431 h 3001736"/>
              <a:gd name="connsiteX7" fmla="*/ 0 w 4072052"/>
              <a:gd name="connsiteY7" fmla="*/ 3001736 h 3001736"/>
              <a:gd name="connsiteX0" fmla="*/ 0 w 4072052"/>
              <a:gd name="connsiteY0" fmla="*/ 3001736 h 3001736"/>
              <a:gd name="connsiteX1" fmla="*/ 461185 w 4072052"/>
              <a:gd name="connsiteY1" fmla="*/ 2188711 h 3001736"/>
              <a:gd name="connsiteX2" fmla="*/ 1573705 w 4072052"/>
              <a:gd name="connsiteY2" fmla="*/ 278631 h 3001736"/>
              <a:gd name="connsiteX3" fmla="*/ 2037296 w 4072052"/>
              <a:gd name="connsiteY3" fmla="*/ 15856 h 3001736"/>
              <a:gd name="connsiteX4" fmla="*/ 2490645 w 4072052"/>
              <a:gd name="connsiteY4" fmla="*/ 271011 h 3001736"/>
              <a:gd name="connsiteX5" fmla="*/ 3615865 w 4072052"/>
              <a:gd name="connsiteY5" fmla="*/ 2214111 h 3001736"/>
              <a:gd name="connsiteX6" fmla="*/ 4072052 w 4072052"/>
              <a:gd name="connsiteY6" fmla="*/ 3001736 h 3001736"/>
              <a:gd name="connsiteX7" fmla="*/ 3158665 w 4072052"/>
              <a:gd name="connsiteY7" fmla="*/ 2996431 h 3001736"/>
              <a:gd name="connsiteX8" fmla="*/ 0 w 4072052"/>
              <a:gd name="connsiteY8" fmla="*/ 3001736 h 3001736"/>
              <a:gd name="connsiteX0" fmla="*/ 0 w 4072052"/>
              <a:gd name="connsiteY0" fmla="*/ 3001736 h 3001736"/>
              <a:gd name="connsiteX1" fmla="*/ 461185 w 4072052"/>
              <a:gd name="connsiteY1" fmla="*/ 2188711 h 3001736"/>
              <a:gd name="connsiteX2" fmla="*/ 1573705 w 4072052"/>
              <a:gd name="connsiteY2" fmla="*/ 278631 h 3001736"/>
              <a:gd name="connsiteX3" fmla="*/ 2037296 w 4072052"/>
              <a:gd name="connsiteY3" fmla="*/ 15856 h 3001736"/>
              <a:gd name="connsiteX4" fmla="*/ 2490645 w 4072052"/>
              <a:gd name="connsiteY4" fmla="*/ 271011 h 3001736"/>
              <a:gd name="connsiteX5" fmla="*/ 3615865 w 4072052"/>
              <a:gd name="connsiteY5" fmla="*/ 2214111 h 3001736"/>
              <a:gd name="connsiteX6" fmla="*/ 4072052 w 4072052"/>
              <a:gd name="connsiteY6" fmla="*/ 3001736 h 3001736"/>
              <a:gd name="connsiteX7" fmla="*/ 3158665 w 4072052"/>
              <a:gd name="connsiteY7" fmla="*/ 2996431 h 3001736"/>
              <a:gd name="connsiteX8" fmla="*/ 918385 w 4072052"/>
              <a:gd name="connsiteY8" fmla="*/ 2996431 h 3001736"/>
              <a:gd name="connsiteX9" fmla="*/ 0 w 4072052"/>
              <a:gd name="connsiteY9" fmla="*/ 3001736 h 3001736"/>
              <a:gd name="connsiteX0" fmla="*/ 0 w 3616757"/>
              <a:gd name="connsiteY0" fmla="*/ 2723606 h 3001736"/>
              <a:gd name="connsiteX1" fmla="*/ 5890 w 3616757"/>
              <a:gd name="connsiteY1" fmla="*/ 2188711 h 3001736"/>
              <a:gd name="connsiteX2" fmla="*/ 1118410 w 3616757"/>
              <a:gd name="connsiteY2" fmla="*/ 278631 h 3001736"/>
              <a:gd name="connsiteX3" fmla="*/ 1582001 w 3616757"/>
              <a:gd name="connsiteY3" fmla="*/ 15856 h 3001736"/>
              <a:gd name="connsiteX4" fmla="*/ 2035350 w 3616757"/>
              <a:gd name="connsiteY4" fmla="*/ 271011 h 3001736"/>
              <a:gd name="connsiteX5" fmla="*/ 3160570 w 3616757"/>
              <a:gd name="connsiteY5" fmla="*/ 2214111 h 3001736"/>
              <a:gd name="connsiteX6" fmla="*/ 3616757 w 3616757"/>
              <a:gd name="connsiteY6" fmla="*/ 3001736 h 3001736"/>
              <a:gd name="connsiteX7" fmla="*/ 2703370 w 3616757"/>
              <a:gd name="connsiteY7" fmla="*/ 2996431 h 3001736"/>
              <a:gd name="connsiteX8" fmla="*/ 463090 w 3616757"/>
              <a:gd name="connsiteY8" fmla="*/ 2996431 h 3001736"/>
              <a:gd name="connsiteX9" fmla="*/ 0 w 3616757"/>
              <a:gd name="connsiteY9" fmla="*/ 2723606 h 3001736"/>
              <a:gd name="connsiteX0" fmla="*/ 0 w 3616757"/>
              <a:gd name="connsiteY0" fmla="*/ 2723606 h 3001736"/>
              <a:gd name="connsiteX1" fmla="*/ 5890 w 3616757"/>
              <a:gd name="connsiteY1" fmla="*/ 2188711 h 3001736"/>
              <a:gd name="connsiteX2" fmla="*/ 1118410 w 3616757"/>
              <a:gd name="connsiteY2" fmla="*/ 278631 h 3001736"/>
              <a:gd name="connsiteX3" fmla="*/ 1582001 w 3616757"/>
              <a:gd name="connsiteY3" fmla="*/ 15856 h 3001736"/>
              <a:gd name="connsiteX4" fmla="*/ 2035350 w 3616757"/>
              <a:gd name="connsiteY4" fmla="*/ 271011 h 3001736"/>
              <a:gd name="connsiteX5" fmla="*/ 3160570 w 3616757"/>
              <a:gd name="connsiteY5" fmla="*/ 2214111 h 3001736"/>
              <a:gd name="connsiteX6" fmla="*/ 3616757 w 3616757"/>
              <a:gd name="connsiteY6" fmla="*/ 3001736 h 3001736"/>
              <a:gd name="connsiteX7" fmla="*/ 2703370 w 3616757"/>
              <a:gd name="connsiteY7" fmla="*/ 2996431 h 3001736"/>
              <a:gd name="connsiteX8" fmla="*/ 463090 w 3616757"/>
              <a:gd name="connsiteY8" fmla="*/ 2996431 h 3001736"/>
              <a:gd name="connsiteX9" fmla="*/ 0 w 3616757"/>
              <a:gd name="connsiteY9" fmla="*/ 2723606 h 3001736"/>
              <a:gd name="connsiteX0" fmla="*/ 33361 w 3650118"/>
              <a:gd name="connsiteY0" fmla="*/ 2723606 h 3001736"/>
              <a:gd name="connsiteX1" fmla="*/ 39251 w 3650118"/>
              <a:gd name="connsiteY1" fmla="*/ 2188711 h 3001736"/>
              <a:gd name="connsiteX2" fmla="*/ 1151771 w 3650118"/>
              <a:gd name="connsiteY2" fmla="*/ 278631 h 3001736"/>
              <a:gd name="connsiteX3" fmla="*/ 1615362 w 3650118"/>
              <a:gd name="connsiteY3" fmla="*/ 15856 h 3001736"/>
              <a:gd name="connsiteX4" fmla="*/ 2068711 w 3650118"/>
              <a:gd name="connsiteY4" fmla="*/ 271011 h 3001736"/>
              <a:gd name="connsiteX5" fmla="*/ 3193931 w 3650118"/>
              <a:gd name="connsiteY5" fmla="*/ 2214111 h 3001736"/>
              <a:gd name="connsiteX6" fmla="*/ 3650118 w 3650118"/>
              <a:gd name="connsiteY6" fmla="*/ 3001736 h 3001736"/>
              <a:gd name="connsiteX7" fmla="*/ 2736731 w 3650118"/>
              <a:gd name="connsiteY7" fmla="*/ 2996431 h 3001736"/>
              <a:gd name="connsiteX8" fmla="*/ 496451 w 3650118"/>
              <a:gd name="connsiteY8" fmla="*/ 2996431 h 3001736"/>
              <a:gd name="connsiteX9" fmla="*/ 33361 w 3650118"/>
              <a:gd name="connsiteY9" fmla="*/ 2723606 h 3001736"/>
              <a:gd name="connsiteX0" fmla="*/ 58544 w 3675301"/>
              <a:gd name="connsiteY0" fmla="*/ 2723606 h 3001736"/>
              <a:gd name="connsiteX1" fmla="*/ 64434 w 3675301"/>
              <a:gd name="connsiteY1" fmla="*/ 2188711 h 3001736"/>
              <a:gd name="connsiteX2" fmla="*/ 1176954 w 3675301"/>
              <a:gd name="connsiteY2" fmla="*/ 278631 h 3001736"/>
              <a:gd name="connsiteX3" fmla="*/ 1640545 w 3675301"/>
              <a:gd name="connsiteY3" fmla="*/ 15856 h 3001736"/>
              <a:gd name="connsiteX4" fmla="*/ 2093894 w 3675301"/>
              <a:gd name="connsiteY4" fmla="*/ 271011 h 3001736"/>
              <a:gd name="connsiteX5" fmla="*/ 3219114 w 3675301"/>
              <a:gd name="connsiteY5" fmla="*/ 2214111 h 3001736"/>
              <a:gd name="connsiteX6" fmla="*/ 3675301 w 3675301"/>
              <a:gd name="connsiteY6" fmla="*/ 3001736 h 3001736"/>
              <a:gd name="connsiteX7" fmla="*/ 2761914 w 3675301"/>
              <a:gd name="connsiteY7" fmla="*/ 2996431 h 3001736"/>
              <a:gd name="connsiteX8" fmla="*/ 521634 w 3675301"/>
              <a:gd name="connsiteY8" fmla="*/ 2996431 h 3001736"/>
              <a:gd name="connsiteX9" fmla="*/ 58544 w 3675301"/>
              <a:gd name="connsiteY9" fmla="*/ 2723606 h 3001736"/>
              <a:gd name="connsiteX0" fmla="*/ 58544 w 3219114"/>
              <a:gd name="connsiteY0" fmla="*/ 2723606 h 2996432"/>
              <a:gd name="connsiteX1" fmla="*/ 64434 w 3219114"/>
              <a:gd name="connsiteY1" fmla="*/ 2188711 h 2996432"/>
              <a:gd name="connsiteX2" fmla="*/ 1176954 w 3219114"/>
              <a:gd name="connsiteY2" fmla="*/ 278631 h 2996432"/>
              <a:gd name="connsiteX3" fmla="*/ 1640545 w 3219114"/>
              <a:gd name="connsiteY3" fmla="*/ 15856 h 2996432"/>
              <a:gd name="connsiteX4" fmla="*/ 2093894 w 3219114"/>
              <a:gd name="connsiteY4" fmla="*/ 271011 h 2996432"/>
              <a:gd name="connsiteX5" fmla="*/ 3219114 w 3219114"/>
              <a:gd name="connsiteY5" fmla="*/ 2214111 h 2996432"/>
              <a:gd name="connsiteX6" fmla="*/ 3214291 w 3219114"/>
              <a:gd name="connsiteY6" fmla="*/ 2759801 h 2996432"/>
              <a:gd name="connsiteX7" fmla="*/ 2761914 w 3219114"/>
              <a:gd name="connsiteY7" fmla="*/ 2996431 h 2996432"/>
              <a:gd name="connsiteX8" fmla="*/ 521634 w 3219114"/>
              <a:gd name="connsiteY8" fmla="*/ 2996431 h 2996432"/>
              <a:gd name="connsiteX9" fmla="*/ 58544 w 3219114"/>
              <a:gd name="connsiteY9" fmla="*/ 2723606 h 2996432"/>
              <a:gd name="connsiteX0" fmla="*/ 58544 w 3248099"/>
              <a:gd name="connsiteY0" fmla="*/ 2723606 h 2996432"/>
              <a:gd name="connsiteX1" fmla="*/ 64434 w 3248099"/>
              <a:gd name="connsiteY1" fmla="*/ 2188711 h 2996432"/>
              <a:gd name="connsiteX2" fmla="*/ 1176954 w 3248099"/>
              <a:gd name="connsiteY2" fmla="*/ 278631 h 2996432"/>
              <a:gd name="connsiteX3" fmla="*/ 1640545 w 3248099"/>
              <a:gd name="connsiteY3" fmla="*/ 15856 h 2996432"/>
              <a:gd name="connsiteX4" fmla="*/ 2093894 w 3248099"/>
              <a:gd name="connsiteY4" fmla="*/ 271011 h 2996432"/>
              <a:gd name="connsiteX5" fmla="*/ 3219114 w 3248099"/>
              <a:gd name="connsiteY5" fmla="*/ 2214111 h 2996432"/>
              <a:gd name="connsiteX6" fmla="*/ 3214291 w 3248099"/>
              <a:gd name="connsiteY6" fmla="*/ 2759801 h 2996432"/>
              <a:gd name="connsiteX7" fmla="*/ 2761914 w 3248099"/>
              <a:gd name="connsiteY7" fmla="*/ 2996431 h 2996432"/>
              <a:gd name="connsiteX8" fmla="*/ 521634 w 3248099"/>
              <a:gd name="connsiteY8" fmla="*/ 2996431 h 2996432"/>
              <a:gd name="connsiteX9" fmla="*/ 58544 w 3248099"/>
              <a:gd name="connsiteY9" fmla="*/ 2723606 h 2996432"/>
              <a:gd name="connsiteX0" fmla="*/ 58544 w 3248099"/>
              <a:gd name="connsiteY0" fmla="*/ 2723606 h 2996432"/>
              <a:gd name="connsiteX1" fmla="*/ 64434 w 3248099"/>
              <a:gd name="connsiteY1" fmla="*/ 2188711 h 2996432"/>
              <a:gd name="connsiteX2" fmla="*/ 1176954 w 3248099"/>
              <a:gd name="connsiteY2" fmla="*/ 278631 h 2996432"/>
              <a:gd name="connsiteX3" fmla="*/ 1640545 w 3248099"/>
              <a:gd name="connsiteY3" fmla="*/ 15856 h 2996432"/>
              <a:gd name="connsiteX4" fmla="*/ 2093894 w 3248099"/>
              <a:gd name="connsiteY4" fmla="*/ 271011 h 2996432"/>
              <a:gd name="connsiteX5" fmla="*/ 3219114 w 3248099"/>
              <a:gd name="connsiteY5" fmla="*/ 2214111 h 2996432"/>
              <a:gd name="connsiteX6" fmla="*/ 3214291 w 3248099"/>
              <a:gd name="connsiteY6" fmla="*/ 2759801 h 2996432"/>
              <a:gd name="connsiteX7" fmla="*/ 2761914 w 3248099"/>
              <a:gd name="connsiteY7" fmla="*/ 2996431 h 2996432"/>
              <a:gd name="connsiteX8" fmla="*/ 521634 w 3248099"/>
              <a:gd name="connsiteY8" fmla="*/ 2996431 h 2996432"/>
              <a:gd name="connsiteX9" fmla="*/ 58544 w 3248099"/>
              <a:gd name="connsiteY9" fmla="*/ 2723606 h 2996432"/>
              <a:gd name="connsiteX0" fmla="*/ 58544 w 3273229"/>
              <a:gd name="connsiteY0" fmla="*/ 2723606 h 2996432"/>
              <a:gd name="connsiteX1" fmla="*/ 64434 w 3273229"/>
              <a:gd name="connsiteY1" fmla="*/ 2188711 h 2996432"/>
              <a:gd name="connsiteX2" fmla="*/ 1176954 w 3273229"/>
              <a:gd name="connsiteY2" fmla="*/ 278631 h 2996432"/>
              <a:gd name="connsiteX3" fmla="*/ 1640545 w 3273229"/>
              <a:gd name="connsiteY3" fmla="*/ 15856 h 2996432"/>
              <a:gd name="connsiteX4" fmla="*/ 2093894 w 3273229"/>
              <a:gd name="connsiteY4" fmla="*/ 271011 h 2996432"/>
              <a:gd name="connsiteX5" fmla="*/ 3219114 w 3273229"/>
              <a:gd name="connsiteY5" fmla="*/ 2214111 h 2996432"/>
              <a:gd name="connsiteX6" fmla="*/ 3214291 w 3273229"/>
              <a:gd name="connsiteY6" fmla="*/ 2759801 h 2996432"/>
              <a:gd name="connsiteX7" fmla="*/ 2761914 w 3273229"/>
              <a:gd name="connsiteY7" fmla="*/ 2996431 h 2996432"/>
              <a:gd name="connsiteX8" fmla="*/ 521634 w 3273229"/>
              <a:gd name="connsiteY8" fmla="*/ 2996431 h 2996432"/>
              <a:gd name="connsiteX9" fmla="*/ 58544 w 3273229"/>
              <a:gd name="connsiteY9" fmla="*/ 2723606 h 2996432"/>
              <a:gd name="connsiteX0" fmla="*/ 58544 w 3281038"/>
              <a:gd name="connsiteY0" fmla="*/ 2723606 h 2996432"/>
              <a:gd name="connsiteX1" fmla="*/ 64434 w 3281038"/>
              <a:gd name="connsiteY1" fmla="*/ 2188711 h 2996432"/>
              <a:gd name="connsiteX2" fmla="*/ 1176954 w 3281038"/>
              <a:gd name="connsiteY2" fmla="*/ 278631 h 2996432"/>
              <a:gd name="connsiteX3" fmla="*/ 1640545 w 3281038"/>
              <a:gd name="connsiteY3" fmla="*/ 15856 h 2996432"/>
              <a:gd name="connsiteX4" fmla="*/ 2093894 w 3281038"/>
              <a:gd name="connsiteY4" fmla="*/ 271011 h 2996432"/>
              <a:gd name="connsiteX5" fmla="*/ 3219114 w 3281038"/>
              <a:gd name="connsiteY5" fmla="*/ 2214111 h 2996432"/>
              <a:gd name="connsiteX6" fmla="*/ 3214291 w 3281038"/>
              <a:gd name="connsiteY6" fmla="*/ 2759801 h 2996432"/>
              <a:gd name="connsiteX7" fmla="*/ 2761914 w 3281038"/>
              <a:gd name="connsiteY7" fmla="*/ 2996431 h 2996432"/>
              <a:gd name="connsiteX8" fmla="*/ 521634 w 3281038"/>
              <a:gd name="connsiteY8" fmla="*/ 2996431 h 2996432"/>
              <a:gd name="connsiteX9" fmla="*/ 58544 w 3281038"/>
              <a:gd name="connsiteY9" fmla="*/ 2723606 h 2996432"/>
              <a:gd name="connsiteX0" fmla="*/ 58544 w 3281038"/>
              <a:gd name="connsiteY0" fmla="*/ 2723606 h 2996432"/>
              <a:gd name="connsiteX1" fmla="*/ 64434 w 3281038"/>
              <a:gd name="connsiteY1" fmla="*/ 2188711 h 2996432"/>
              <a:gd name="connsiteX2" fmla="*/ 1176954 w 3281038"/>
              <a:gd name="connsiteY2" fmla="*/ 278631 h 2996432"/>
              <a:gd name="connsiteX3" fmla="*/ 1640545 w 3281038"/>
              <a:gd name="connsiteY3" fmla="*/ 15856 h 2996432"/>
              <a:gd name="connsiteX4" fmla="*/ 2093894 w 3281038"/>
              <a:gd name="connsiteY4" fmla="*/ 271011 h 2996432"/>
              <a:gd name="connsiteX5" fmla="*/ 3219114 w 3281038"/>
              <a:gd name="connsiteY5" fmla="*/ 2214111 h 2996432"/>
              <a:gd name="connsiteX6" fmla="*/ 3214291 w 3281038"/>
              <a:gd name="connsiteY6" fmla="*/ 2759801 h 2996432"/>
              <a:gd name="connsiteX7" fmla="*/ 2761914 w 3281038"/>
              <a:gd name="connsiteY7" fmla="*/ 2996431 h 2996432"/>
              <a:gd name="connsiteX8" fmla="*/ 521634 w 3281038"/>
              <a:gd name="connsiteY8" fmla="*/ 2996431 h 2996432"/>
              <a:gd name="connsiteX9" fmla="*/ 58544 w 3281038"/>
              <a:gd name="connsiteY9" fmla="*/ 2723606 h 2996432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1038" h="2980577">
                <a:moveTo>
                  <a:pt x="58544" y="2707751"/>
                </a:moveTo>
                <a:cubicBezTo>
                  <a:pt x="-19619" y="2538704"/>
                  <a:pt x="-21349" y="2334009"/>
                  <a:pt x="64434" y="2172856"/>
                </a:cubicBezTo>
                <a:cubicBezTo>
                  <a:pt x="435274" y="1536163"/>
                  <a:pt x="1175684" y="278439"/>
                  <a:pt x="1176954" y="262776"/>
                </a:cubicBezTo>
                <a:cubicBezTo>
                  <a:pt x="1277509" y="80569"/>
                  <a:pt x="1454265" y="-37"/>
                  <a:pt x="1640545" y="1"/>
                </a:cubicBezTo>
                <a:cubicBezTo>
                  <a:pt x="1826825" y="39"/>
                  <a:pt x="1983199" y="48800"/>
                  <a:pt x="2093894" y="255156"/>
                </a:cubicBezTo>
                <a:cubicBezTo>
                  <a:pt x="2091015" y="262776"/>
                  <a:pt x="2844041" y="1550556"/>
                  <a:pt x="3219114" y="2198256"/>
                </a:cubicBezTo>
                <a:cubicBezTo>
                  <a:pt x="3295611" y="2363008"/>
                  <a:pt x="3309244" y="2613484"/>
                  <a:pt x="3214291" y="2743946"/>
                </a:cubicBezTo>
                <a:cubicBezTo>
                  <a:pt x="3119338" y="2874408"/>
                  <a:pt x="2929851" y="2975994"/>
                  <a:pt x="2761914" y="2980576"/>
                </a:cubicBezTo>
                <a:lnTo>
                  <a:pt x="521634" y="2980576"/>
                </a:lnTo>
                <a:cubicBezTo>
                  <a:pt x="357746" y="2981074"/>
                  <a:pt x="136707" y="2876798"/>
                  <a:pt x="58544" y="2707751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二等辺三角形 1"/>
          <p:cNvSpPr/>
          <p:nvPr/>
        </p:nvSpPr>
        <p:spPr bwMode="auto">
          <a:xfrm>
            <a:off x="6168135" y="4967548"/>
            <a:ext cx="1337032" cy="1214593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1573705 w 4072052"/>
              <a:gd name="connsiteY1" fmla="*/ 78728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1573705 w 4072052"/>
              <a:gd name="connsiteY1" fmla="*/ 787285 h 3510390"/>
              <a:gd name="connsiteX2" fmla="*/ 2036026 w 4072052"/>
              <a:gd name="connsiteY2" fmla="*/ 0 h 3510390"/>
              <a:gd name="connsiteX3" fmla="*/ 2490645 w 4072052"/>
              <a:gd name="connsiteY3" fmla="*/ 779665 h 3510390"/>
              <a:gd name="connsiteX4" fmla="*/ 4072052 w 4072052"/>
              <a:gd name="connsiteY4" fmla="*/ 3510390 h 3510390"/>
              <a:gd name="connsiteX5" fmla="*/ 0 w 4072052"/>
              <a:gd name="connsiteY5" fmla="*/ 3510390 h 35103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5881 h 2985881"/>
              <a:gd name="connsiteX1" fmla="*/ 1573705 w 4072052"/>
              <a:gd name="connsiteY1" fmla="*/ 262776 h 2985881"/>
              <a:gd name="connsiteX2" fmla="*/ 2037296 w 4072052"/>
              <a:gd name="connsiteY2" fmla="*/ 1 h 2985881"/>
              <a:gd name="connsiteX3" fmla="*/ 2490645 w 4072052"/>
              <a:gd name="connsiteY3" fmla="*/ 255156 h 2985881"/>
              <a:gd name="connsiteX4" fmla="*/ 4072052 w 4072052"/>
              <a:gd name="connsiteY4" fmla="*/ 2985881 h 2985881"/>
              <a:gd name="connsiteX5" fmla="*/ 0 w 4072052"/>
              <a:gd name="connsiteY5" fmla="*/ 2985881 h 2985881"/>
              <a:gd name="connsiteX0" fmla="*/ 0 w 4072052"/>
              <a:gd name="connsiteY0" fmla="*/ 2985881 h 2985881"/>
              <a:gd name="connsiteX1" fmla="*/ 1573705 w 4072052"/>
              <a:gd name="connsiteY1" fmla="*/ 262776 h 2985881"/>
              <a:gd name="connsiteX2" fmla="*/ 2037296 w 4072052"/>
              <a:gd name="connsiteY2" fmla="*/ 1 h 2985881"/>
              <a:gd name="connsiteX3" fmla="*/ 2490645 w 4072052"/>
              <a:gd name="connsiteY3" fmla="*/ 255156 h 2985881"/>
              <a:gd name="connsiteX4" fmla="*/ 4072052 w 4072052"/>
              <a:gd name="connsiteY4" fmla="*/ 2985881 h 2985881"/>
              <a:gd name="connsiteX5" fmla="*/ 3158665 w 4072052"/>
              <a:gd name="connsiteY5" fmla="*/ 2980576 h 2985881"/>
              <a:gd name="connsiteX6" fmla="*/ 0 w 4072052"/>
              <a:gd name="connsiteY6" fmla="*/ 2985881 h 2985881"/>
              <a:gd name="connsiteX0" fmla="*/ 0 w 4072052"/>
              <a:gd name="connsiteY0" fmla="*/ 3001736 h 3001736"/>
              <a:gd name="connsiteX1" fmla="*/ 1573705 w 4072052"/>
              <a:gd name="connsiteY1" fmla="*/ 278631 h 3001736"/>
              <a:gd name="connsiteX2" fmla="*/ 2037296 w 4072052"/>
              <a:gd name="connsiteY2" fmla="*/ 15856 h 3001736"/>
              <a:gd name="connsiteX3" fmla="*/ 2490645 w 4072052"/>
              <a:gd name="connsiteY3" fmla="*/ 271011 h 3001736"/>
              <a:gd name="connsiteX4" fmla="*/ 3615865 w 4072052"/>
              <a:gd name="connsiteY4" fmla="*/ 2214111 h 3001736"/>
              <a:gd name="connsiteX5" fmla="*/ 4072052 w 4072052"/>
              <a:gd name="connsiteY5" fmla="*/ 3001736 h 3001736"/>
              <a:gd name="connsiteX6" fmla="*/ 3158665 w 4072052"/>
              <a:gd name="connsiteY6" fmla="*/ 2996431 h 3001736"/>
              <a:gd name="connsiteX7" fmla="*/ 0 w 4072052"/>
              <a:gd name="connsiteY7" fmla="*/ 3001736 h 3001736"/>
              <a:gd name="connsiteX0" fmla="*/ 0 w 4072052"/>
              <a:gd name="connsiteY0" fmla="*/ 3001736 h 3001736"/>
              <a:gd name="connsiteX1" fmla="*/ 461185 w 4072052"/>
              <a:gd name="connsiteY1" fmla="*/ 2188711 h 3001736"/>
              <a:gd name="connsiteX2" fmla="*/ 1573705 w 4072052"/>
              <a:gd name="connsiteY2" fmla="*/ 278631 h 3001736"/>
              <a:gd name="connsiteX3" fmla="*/ 2037296 w 4072052"/>
              <a:gd name="connsiteY3" fmla="*/ 15856 h 3001736"/>
              <a:gd name="connsiteX4" fmla="*/ 2490645 w 4072052"/>
              <a:gd name="connsiteY4" fmla="*/ 271011 h 3001736"/>
              <a:gd name="connsiteX5" fmla="*/ 3615865 w 4072052"/>
              <a:gd name="connsiteY5" fmla="*/ 2214111 h 3001736"/>
              <a:gd name="connsiteX6" fmla="*/ 4072052 w 4072052"/>
              <a:gd name="connsiteY6" fmla="*/ 3001736 h 3001736"/>
              <a:gd name="connsiteX7" fmla="*/ 3158665 w 4072052"/>
              <a:gd name="connsiteY7" fmla="*/ 2996431 h 3001736"/>
              <a:gd name="connsiteX8" fmla="*/ 0 w 4072052"/>
              <a:gd name="connsiteY8" fmla="*/ 3001736 h 3001736"/>
              <a:gd name="connsiteX0" fmla="*/ 0 w 4072052"/>
              <a:gd name="connsiteY0" fmla="*/ 3001736 h 3001736"/>
              <a:gd name="connsiteX1" fmla="*/ 461185 w 4072052"/>
              <a:gd name="connsiteY1" fmla="*/ 2188711 h 3001736"/>
              <a:gd name="connsiteX2" fmla="*/ 1573705 w 4072052"/>
              <a:gd name="connsiteY2" fmla="*/ 278631 h 3001736"/>
              <a:gd name="connsiteX3" fmla="*/ 2037296 w 4072052"/>
              <a:gd name="connsiteY3" fmla="*/ 15856 h 3001736"/>
              <a:gd name="connsiteX4" fmla="*/ 2490645 w 4072052"/>
              <a:gd name="connsiteY4" fmla="*/ 271011 h 3001736"/>
              <a:gd name="connsiteX5" fmla="*/ 3615865 w 4072052"/>
              <a:gd name="connsiteY5" fmla="*/ 2214111 h 3001736"/>
              <a:gd name="connsiteX6" fmla="*/ 4072052 w 4072052"/>
              <a:gd name="connsiteY6" fmla="*/ 3001736 h 3001736"/>
              <a:gd name="connsiteX7" fmla="*/ 3158665 w 4072052"/>
              <a:gd name="connsiteY7" fmla="*/ 2996431 h 3001736"/>
              <a:gd name="connsiteX8" fmla="*/ 918385 w 4072052"/>
              <a:gd name="connsiteY8" fmla="*/ 2996431 h 3001736"/>
              <a:gd name="connsiteX9" fmla="*/ 0 w 4072052"/>
              <a:gd name="connsiteY9" fmla="*/ 3001736 h 3001736"/>
              <a:gd name="connsiteX0" fmla="*/ 0 w 3616757"/>
              <a:gd name="connsiteY0" fmla="*/ 2723606 h 3001736"/>
              <a:gd name="connsiteX1" fmla="*/ 5890 w 3616757"/>
              <a:gd name="connsiteY1" fmla="*/ 2188711 h 3001736"/>
              <a:gd name="connsiteX2" fmla="*/ 1118410 w 3616757"/>
              <a:gd name="connsiteY2" fmla="*/ 278631 h 3001736"/>
              <a:gd name="connsiteX3" fmla="*/ 1582001 w 3616757"/>
              <a:gd name="connsiteY3" fmla="*/ 15856 h 3001736"/>
              <a:gd name="connsiteX4" fmla="*/ 2035350 w 3616757"/>
              <a:gd name="connsiteY4" fmla="*/ 271011 h 3001736"/>
              <a:gd name="connsiteX5" fmla="*/ 3160570 w 3616757"/>
              <a:gd name="connsiteY5" fmla="*/ 2214111 h 3001736"/>
              <a:gd name="connsiteX6" fmla="*/ 3616757 w 3616757"/>
              <a:gd name="connsiteY6" fmla="*/ 3001736 h 3001736"/>
              <a:gd name="connsiteX7" fmla="*/ 2703370 w 3616757"/>
              <a:gd name="connsiteY7" fmla="*/ 2996431 h 3001736"/>
              <a:gd name="connsiteX8" fmla="*/ 463090 w 3616757"/>
              <a:gd name="connsiteY8" fmla="*/ 2996431 h 3001736"/>
              <a:gd name="connsiteX9" fmla="*/ 0 w 3616757"/>
              <a:gd name="connsiteY9" fmla="*/ 2723606 h 3001736"/>
              <a:gd name="connsiteX0" fmla="*/ 0 w 3616757"/>
              <a:gd name="connsiteY0" fmla="*/ 2723606 h 3001736"/>
              <a:gd name="connsiteX1" fmla="*/ 5890 w 3616757"/>
              <a:gd name="connsiteY1" fmla="*/ 2188711 h 3001736"/>
              <a:gd name="connsiteX2" fmla="*/ 1118410 w 3616757"/>
              <a:gd name="connsiteY2" fmla="*/ 278631 h 3001736"/>
              <a:gd name="connsiteX3" fmla="*/ 1582001 w 3616757"/>
              <a:gd name="connsiteY3" fmla="*/ 15856 h 3001736"/>
              <a:gd name="connsiteX4" fmla="*/ 2035350 w 3616757"/>
              <a:gd name="connsiteY4" fmla="*/ 271011 h 3001736"/>
              <a:gd name="connsiteX5" fmla="*/ 3160570 w 3616757"/>
              <a:gd name="connsiteY5" fmla="*/ 2214111 h 3001736"/>
              <a:gd name="connsiteX6" fmla="*/ 3616757 w 3616757"/>
              <a:gd name="connsiteY6" fmla="*/ 3001736 h 3001736"/>
              <a:gd name="connsiteX7" fmla="*/ 2703370 w 3616757"/>
              <a:gd name="connsiteY7" fmla="*/ 2996431 h 3001736"/>
              <a:gd name="connsiteX8" fmla="*/ 463090 w 3616757"/>
              <a:gd name="connsiteY8" fmla="*/ 2996431 h 3001736"/>
              <a:gd name="connsiteX9" fmla="*/ 0 w 3616757"/>
              <a:gd name="connsiteY9" fmla="*/ 2723606 h 3001736"/>
              <a:gd name="connsiteX0" fmla="*/ 33361 w 3650118"/>
              <a:gd name="connsiteY0" fmla="*/ 2723606 h 3001736"/>
              <a:gd name="connsiteX1" fmla="*/ 39251 w 3650118"/>
              <a:gd name="connsiteY1" fmla="*/ 2188711 h 3001736"/>
              <a:gd name="connsiteX2" fmla="*/ 1151771 w 3650118"/>
              <a:gd name="connsiteY2" fmla="*/ 278631 h 3001736"/>
              <a:gd name="connsiteX3" fmla="*/ 1615362 w 3650118"/>
              <a:gd name="connsiteY3" fmla="*/ 15856 h 3001736"/>
              <a:gd name="connsiteX4" fmla="*/ 2068711 w 3650118"/>
              <a:gd name="connsiteY4" fmla="*/ 271011 h 3001736"/>
              <a:gd name="connsiteX5" fmla="*/ 3193931 w 3650118"/>
              <a:gd name="connsiteY5" fmla="*/ 2214111 h 3001736"/>
              <a:gd name="connsiteX6" fmla="*/ 3650118 w 3650118"/>
              <a:gd name="connsiteY6" fmla="*/ 3001736 h 3001736"/>
              <a:gd name="connsiteX7" fmla="*/ 2736731 w 3650118"/>
              <a:gd name="connsiteY7" fmla="*/ 2996431 h 3001736"/>
              <a:gd name="connsiteX8" fmla="*/ 496451 w 3650118"/>
              <a:gd name="connsiteY8" fmla="*/ 2996431 h 3001736"/>
              <a:gd name="connsiteX9" fmla="*/ 33361 w 3650118"/>
              <a:gd name="connsiteY9" fmla="*/ 2723606 h 3001736"/>
              <a:gd name="connsiteX0" fmla="*/ 58544 w 3675301"/>
              <a:gd name="connsiteY0" fmla="*/ 2723606 h 3001736"/>
              <a:gd name="connsiteX1" fmla="*/ 64434 w 3675301"/>
              <a:gd name="connsiteY1" fmla="*/ 2188711 h 3001736"/>
              <a:gd name="connsiteX2" fmla="*/ 1176954 w 3675301"/>
              <a:gd name="connsiteY2" fmla="*/ 278631 h 3001736"/>
              <a:gd name="connsiteX3" fmla="*/ 1640545 w 3675301"/>
              <a:gd name="connsiteY3" fmla="*/ 15856 h 3001736"/>
              <a:gd name="connsiteX4" fmla="*/ 2093894 w 3675301"/>
              <a:gd name="connsiteY4" fmla="*/ 271011 h 3001736"/>
              <a:gd name="connsiteX5" fmla="*/ 3219114 w 3675301"/>
              <a:gd name="connsiteY5" fmla="*/ 2214111 h 3001736"/>
              <a:gd name="connsiteX6" fmla="*/ 3675301 w 3675301"/>
              <a:gd name="connsiteY6" fmla="*/ 3001736 h 3001736"/>
              <a:gd name="connsiteX7" fmla="*/ 2761914 w 3675301"/>
              <a:gd name="connsiteY7" fmla="*/ 2996431 h 3001736"/>
              <a:gd name="connsiteX8" fmla="*/ 521634 w 3675301"/>
              <a:gd name="connsiteY8" fmla="*/ 2996431 h 3001736"/>
              <a:gd name="connsiteX9" fmla="*/ 58544 w 3675301"/>
              <a:gd name="connsiteY9" fmla="*/ 2723606 h 3001736"/>
              <a:gd name="connsiteX0" fmla="*/ 58544 w 3219114"/>
              <a:gd name="connsiteY0" fmla="*/ 2723606 h 2996432"/>
              <a:gd name="connsiteX1" fmla="*/ 64434 w 3219114"/>
              <a:gd name="connsiteY1" fmla="*/ 2188711 h 2996432"/>
              <a:gd name="connsiteX2" fmla="*/ 1176954 w 3219114"/>
              <a:gd name="connsiteY2" fmla="*/ 278631 h 2996432"/>
              <a:gd name="connsiteX3" fmla="*/ 1640545 w 3219114"/>
              <a:gd name="connsiteY3" fmla="*/ 15856 h 2996432"/>
              <a:gd name="connsiteX4" fmla="*/ 2093894 w 3219114"/>
              <a:gd name="connsiteY4" fmla="*/ 271011 h 2996432"/>
              <a:gd name="connsiteX5" fmla="*/ 3219114 w 3219114"/>
              <a:gd name="connsiteY5" fmla="*/ 2214111 h 2996432"/>
              <a:gd name="connsiteX6" fmla="*/ 3214291 w 3219114"/>
              <a:gd name="connsiteY6" fmla="*/ 2759801 h 2996432"/>
              <a:gd name="connsiteX7" fmla="*/ 2761914 w 3219114"/>
              <a:gd name="connsiteY7" fmla="*/ 2996431 h 2996432"/>
              <a:gd name="connsiteX8" fmla="*/ 521634 w 3219114"/>
              <a:gd name="connsiteY8" fmla="*/ 2996431 h 2996432"/>
              <a:gd name="connsiteX9" fmla="*/ 58544 w 3219114"/>
              <a:gd name="connsiteY9" fmla="*/ 2723606 h 2996432"/>
              <a:gd name="connsiteX0" fmla="*/ 58544 w 3248099"/>
              <a:gd name="connsiteY0" fmla="*/ 2723606 h 2996432"/>
              <a:gd name="connsiteX1" fmla="*/ 64434 w 3248099"/>
              <a:gd name="connsiteY1" fmla="*/ 2188711 h 2996432"/>
              <a:gd name="connsiteX2" fmla="*/ 1176954 w 3248099"/>
              <a:gd name="connsiteY2" fmla="*/ 278631 h 2996432"/>
              <a:gd name="connsiteX3" fmla="*/ 1640545 w 3248099"/>
              <a:gd name="connsiteY3" fmla="*/ 15856 h 2996432"/>
              <a:gd name="connsiteX4" fmla="*/ 2093894 w 3248099"/>
              <a:gd name="connsiteY4" fmla="*/ 271011 h 2996432"/>
              <a:gd name="connsiteX5" fmla="*/ 3219114 w 3248099"/>
              <a:gd name="connsiteY5" fmla="*/ 2214111 h 2996432"/>
              <a:gd name="connsiteX6" fmla="*/ 3214291 w 3248099"/>
              <a:gd name="connsiteY6" fmla="*/ 2759801 h 2996432"/>
              <a:gd name="connsiteX7" fmla="*/ 2761914 w 3248099"/>
              <a:gd name="connsiteY7" fmla="*/ 2996431 h 2996432"/>
              <a:gd name="connsiteX8" fmla="*/ 521634 w 3248099"/>
              <a:gd name="connsiteY8" fmla="*/ 2996431 h 2996432"/>
              <a:gd name="connsiteX9" fmla="*/ 58544 w 3248099"/>
              <a:gd name="connsiteY9" fmla="*/ 2723606 h 2996432"/>
              <a:gd name="connsiteX0" fmla="*/ 58544 w 3248099"/>
              <a:gd name="connsiteY0" fmla="*/ 2723606 h 2996432"/>
              <a:gd name="connsiteX1" fmla="*/ 64434 w 3248099"/>
              <a:gd name="connsiteY1" fmla="*/ 2188711 h 2996432"/>
              <a:gd name="connsiteX2" fmla="*/ 1176954 w 3248099"/>
              <a:gd name="connsiteY2" fmla="*/ 278631 h 2996432"/>
              <a:gd name="connsiteX3" fmla="*/ 1640545 w 3248099"/>
              <a:gd name="connsiteY3" fmla="*/ 15856 h 2996432"/>
              <a:gd name="connsiteX4" fmla="*/ 2093894 w 3248099"/>
              <a:gd name="connsiteY4" fmla="*/ 271011 h 2996432"/>
              <a:gd name="connsiteX5" fmla="*/ 3219114 w 3248099"/>
              <a:gd name="connsiteY5" fmla="*/ 2214111 h 2996432"/>
              <a:gd name="connsiteX6" fmla="*/ 3214291 w 3248099"/>
              <a:gd name="connsiteY6" fmla="*/ 2759801 h 2996432"/>
              <a:gd name="connsiteX7" fmla="*/ 2761914 w 3248099"/>
              <a:gd name="connsiteY7" fmla="*/ 2996431 h 2996432"/>
              <a:gd name="connsiteX8" fmla="*/ 521634 w 3248099"/>
              <a:gd name="connsiteY8" fmla="*/ 2996431 h 2996432"/>
              <a:gd name="connsiteX9" fmla="*/ 58544 w 3248099"/>
              <a:gd name="connsiteY9" fmla="*/ 2723606 h 2996432"/>
              <a:gd name="connsiteX0" fmla="*/ 58544 w 3273229"/>
              <a:gd name="connsiteY0" fmla="*/ 2723606 h 2996432"/>
              <a:gd name="connsiteX1" fmla="*/ 64434 w 3273229"/>
              <a:gd name="connsiteY1" fmla="*/ 2188711 h 2996432"/>
              <a:gd name="connsiteX2" fmla="*/ 1176954 w 3273229"/>
              <a:gd name="connsiteY2" fmla="*/ 278631 h 2996432"/>
              <a:gd name="connsiteX3" fmla="*/ 1640545 w 3273229"/>
              <a:gd name="connsiteY3" fmla="*/ 15856 h 2996432"/>
              <a:gd name="connsiteX4" fmla="*/ 2093894 w 3273229"/>
              <a:gd name="connsiteY4" fmla="*/ 271011 h 2996432"/>
              <a:gd name="connsiteX5" fmla="*/ 3219114 w 3273229"/>
              <a:gd name="connsiteY5" fmla="*/ 2214111 h 2996432"/>
              <a:gd name="connsiteX6" fmla="*/ 3214291 w 3273229"/>
              <a:gd name="connsiteY6" fmla="*/ 2759801 h 2996432"/>
              <a:gd name="connsiteX7" fmla="*/ 2761914 w 3273229"/>
              <a:gd name="connsiteY7" fmla="*/ 2996431 h 2996432"/>
              <a:gd name="connsiteX8" fmla="*/ 521634 w 3273229"/>
              <a:gd name="connsiteY8" fmla="*/ 2996431 h 2996432"/>
              <a:gd name="connsiteX9" fmla="*/ 58544 w 3273229"/>
              <a:gd name="connsiteY9" fmla="*/ 2723606 h 2996432"/>
              <a:gd name="connsiteX0" fmla="*/ 58544 w 3281038"/>
              <a:gd name="connsiteY0" fmla="*/ 2723606 h 2996432"/>
              <a:gd name="connsiteX1" fmla="*/ 64434 w 3281038"/>
              <a:gd name="connsiteY1" fmla="*/ 2188711 h 2996432"/>
              <a:gd name="connsiteX2" fmla="*/ 1176954 w 3281038"/>
              <a:gd name="connsiteY2" fmla="*/ 278631 h 2996432"/>
              <a:gd name="connsiteX3" fmla="*/ 1640545 w 3281038"/>
              <a:gd name="connsiteY3" fmla="*/ 15856 h 2996432"/>
              <a:gd name="connsiteX4" fmla="*/ 2093894 w 3281038"/>
              <a:gd name="connsiteY4" fmla="*/ 271011 h 2996432"/>
              <a:gd name="connsiteX5" fmla="*/ 3219114 w 3281038"/>
              <a:gd name="connsiteY5" fmla="*/ 2214111 h 2996432"/>
              <a:gd name="connsiteX6" fmla="*/ 3214291 w 3281038"/>
              <a:gd name="connsiteY6" fmla="*/ 2759801 h 2996432"/>
              <a:gd name="connsiteX7" fmla="*/ 2761914 w 3281038"/>
              <a:gd name="connsiteY7" fmla="*/ 2996431 h 2996432"/>
              <a:gd name="connsiteX8" fmla="*/ 521634 w 3281038"/>
              <a:gd name="connsiteY8" fmla="*/ 2996431 h 2996432"/>
              <a:gd name="connsiteX9" fmla="*/ 58544 w 3281038"/>
              <a:gd name="connsiteY9" fmla="*/ 2723606 h 2996432"/>
              <a:gd name="connsiteX0" fmla="*/ 58544 w 3281038"/>
              <a:gd name="connsiteY0" fmla="*/ 2723606 h 2996432"/>
              <a:gd name="connsiteX1" fmla="*/ 64434 w 3281038"/>
              <a:gd name="connsiteY1" fmla="*/ 2188711 h 2996432"/>
              <a:gd name="connsiteX2" fmla="*/ 1176954 w 3281038"/>
              <a:gd name="connsiteY2" fmla="*/ 278631 h 2996432"/>
              <a:gd name="connsiteX3" fmla="*/ 1640545 w 3281038"/>
              <a:gd name="connsiteY3" fmla="*/ 15856 h 2996432"/>
              <a:gd name="connsiteX4" fmla="*/ 2093894 w 3281038"/>
              <a:gd name="connsiteY4" fmla="*/ 271011 h 2996432"/>
              <a:gd name="connsiteX5" fmla="*/ 3219114 w 3281038"/>
              <a:gd name="connsiteY5" fmla="*/ 2214111 h 2996432"/>
              <a:gd name="connsiteX6" fmla="*/ 3214291 w 3281038"/>
              <a:gd name="connsiteY6" fmla="*/ 2759801 h 2996432"/>
              <a:gd name="connsiteX7" fmla="*/ 2761914 w 3281038"/>
              <a:gd name="connsiteY7" fmla="*/ 2996431 h 2996432"/>
              <a:gd name="connsiteX8" fmla="*/ 521634 w 3281038"/>
              <a:gd name="connsiteY8" fmla="*/ 2996431 h 2996432"/>
              <a:gd name="connsiteX9" fmla="*/ 58544 w 3281038"/>
              <a:gd name="connsiteY9" fmla="*/ 2723606 h 2996432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1038" h="2980577">
                <a:moveTo>
                  <a:pt x="58544" y="2707751"/>
                </a:moveTo>
                <a:cubicBezTo>
                  <a:pt x="-19619" y="2538704"/>
                  <a:pt x="-21349" y="2334009"/>
                  <a:pt x="64434" y="2172856"/>
                </a:cubicBezTo>
                <a:cubicBezTo>
                  <a:pt x="435274" y="1536163"/>
                  <a:pt x="1175684" y="278439"/>
                  <a:pt x="1176954" y="262776"/>
                </a:cubicBezTo>
                <a:cubicBezTo>
                  <a:pt x="1277509" y="80569"/>
                  <a:pt x="1454265" y="-37"/>
                  <a:pt x="1640545" y="1"/>
                </a:cubicBezTo>
                <a:cubicBezTo>
                  <a:pt x="1826825" y="39"/>
                  <a:pt x="1983199" y="48800"/>
                  <a:pt x="2093894" y="255156"/>
                </a:cubicBezTo>
                <a:cubicBezTo>
                  <a:pt x="2091015" y="262776"/>
                  <a:pt x="2844041" y="1550556"/>
                  <a:pt x="3219114" y="2198256"/>
                </a:cubicBezTo>
                <a:cubicBezTo>
                  <a:pt x="3295611" y="2363008"/>
                  <a:pt x="3309244" y="2613484"/>
                  <a:pt x="3214291" y="2743946"/>
                </a:cubicBezTo>
                <a:cubicBezTo>
                  <a:pt x="3119338" y="2874408"/>
                  <a:pt x="2929851" y="2975994"/>
                  <a:pt x="2761914" y="2980576"/>
                </a:cubicBezTo>
                <a:lnTo>
                  <a:pt x="521634" y="2980576"/>
                </a:lnTo>
                <a:cubicBezTo>
                  <a:pt x="357746" y="2981074"/>
                  <a:pt x="136707" y="2876798"/>
                  <a:pt x="58544" y="2707751"/>
                </a:cubicBezTo>
                <a:close/>
              </a:path>
            </a:pathLst>
          </a:custGeom>
          <a:noFill/>
          <a:ln w="76200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二等辺三角形 1"/>
          <p:cNvSpPr/>
          <p:nvPr/>
        </p:nvSpPr>
        <p:spPr bwMode="auto">
          <a:xfrm>
            <a:off x="6168135" y="1052496"/>
            <a:ext cx="1337032" cy="1214593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1573705 w 4072052"/>
              <a:gd name="connsiteY1" fmla="*/ 78728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1573705 w 4072052"/>
              <a:gd name="connsiteY1" fmla="*/ 787285 h 3510390"/>
              <a:gd name="connsiteX2" fmla="*/ 2036026 w 4072052"/>
              <a:gd name="connsiteY2" fmla="*/ 0 h 3510390"/>
              <a:gd name="connsiteX3" fmla="*/ 2490645 w 4072052"/>
              <a:gd name="connsiteY3" fmla="*/ 779665 h 3510390"/>
              <a:gd name="connsiteX4" fmla="*/ 4072052 w 4072052"/>
              <a:gd name="connsiteY4" fmla="*/ 3510390 h 3510390"/>
              <a:gd name="connsiteX5" fmla="*/ 0 w 4072052"/>
              <a:gd name="connsiteY5" fmla="*/ 3510390 h 35103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5881 h 2985881"/>
              <a:gd name="connsiteX1" fmla="*/ 1573705 w 4072052"/>
              <a:gd name="connsiteY1" fmla="*/ 262776 h 2985881"/>
              <a:gd name="connsiteX2" fmla="*/ 2037296 w 4072052"/>
              <a:gd name="connsiteY2" fmla="*/ 1 h 2985881"/>
              <a:gd name="connsiteX3" fmla="*/ 2490645 w 4072052"/>
              <a:gd name="connsiteY3" fmla="*/ 255156 h 2985881"/>
              <a:gd name="connsiteX4" fmla="*/ 4072052 w 4072052"/>
              <a:gd name="connsiteY4" fmla="*/ 2985881 h 2985881"/>
              <a:gd name="connsiteX5" fmla="*/ 0 w 4072052"/>
              <a:gd name="connsiteY5" fmla="*/ 2985881 h 2985881"/>
              <a:gd name="connsiteX0" fmla="*/ 0 w 4072052"/>
              <a:gd name="connsiteY0" fmla="*/ 2985881 h 2985881"/>
              <a:gd name="connsiteX1" fmla="*/ 1573705 w 4072052"/>
              <a:gd name="connsiteY1" fmla="*/ 262776 h 2985881"/>
              <a:gd name="connsiteX2" fmla="*/ 2037296 w 4072052"/>
              <a:gd name="connsiteY2" fmla="*/ 1 h 2985881"/>
              <a:gd name="connsiteX3" fmla="*/ 2490645 w 4072052"/>
              <a:gd name="connsiteY3" fmla="*/ 255156 h 2985881"/>
              <a:gd name="connsiteX4" fmla="*/ 4072052 w 4072052"/>
              <a:gd name="connsiteY4" fmla="*/ 2985881 h 2985881"/>
              <a:gd name="connsiteX5" fmla="*/ 3158665 w 4072052"/>
              <a:gd name="connsiteY5" fmla="*/ 2980576 h 2985881"/>
              <a:gd name="connsiteX6" fmla="*/ 0 w 4072052"/>
              <a:gd name="connsiteY6" fmla="*/ 2985881 h 2985881"/>
              <a:gd name="connsiteX0" fmla="*/ 0 w 4072052"/>
              <a:gd name="connsiteY0" fmla="*/ 3001736 h 3001736"/>
              <a:gd name="connsiteX1" fmla="*/ 1573705 w 4072052"/>
              <a:gd name="connsiteY1" fmla="*/ 278631 h 3001736"/>
              <a:gd name="connsiteX2" fmla="*/ 2037296 w 4072052"/>
              <a:gd name="connsiteY2" fmla="*/ 15856 h 3001736"/>
              <a:gd name="connsiteX3" fmla="*/ 2490645 w 4072052"/>
              <a:gd name="connsiteY3" fmla="*/ 271011 h 3001736"/>
              <a:gd name="connsiteX4" fmla="*/ 3615865 w 4072052"/>
              <a:gd name="connsiteY4" fmla="*/ 2214111 h 3001736"/>
              <a:gd name="connsiteX5" fmla="*/ 4072052 w 4072052"/>
              <a:gd name="connsiteY5" fmla="*/ 3001736 h 3001736"/>
              <a:gd name="connsiteX6" fmla="*/ 3158665 w 4072052"/>
              <a:gd name="connsiteY6" fmla="*/ 2996431 h 3001736"/>
              <a:gd name="connsiteX7" fmla="*/ 0 w 4072052"/>
              <a:gd name="connsiteY7" fmla="*/ 3001736 h 3001736"/>
              <a:gd name="connsiteX0" fmla="*/ 0 w 4072052"/>
              <a:gd name="connsiteY0" fmla="*/ 3001736 h 3001736"/>
              <a:gd name="connsiteX1" fmla="*/ 461185 w 4072052"/>
              <a:gd name="connsiteY1" fmla="*/ 2188711 h 3001736"/>
              <a:gd name="connsiteX2" fmla="*/ 1573705 w 4072052"/>
              <a:gd name="connsiteY2" fmla="*/ 278631 h 3001736"/>
              <a:gd name="connsiteX3" fmla="*/ 2037296 w 4072052"/>
              <a:gd name="connsiteY3" fmla="*/ 15856 h 3001736"/>
              <a:gd name="connsiteX4" fmla="*/ 2490645 w 4072052"/>
              <a:gd name="connsiteY4" fmla="*/ 271011 h 3001736"/>
              <a:gd name="connsiteX5" fmla="*/ 3615865 w 4072052"/>
              <a:gd name="connsiteY5" fmla="*/ 2214111 h 3001736"/>
              <a:gd name="connsiteX6" fmla="*/ 4072052 w 4072052"/>
              <a:gd name="connsiteY6" fmla="*/ 3001736 h 3001736"/>
              <a:gd name="connsiteX7" fmla="*/ 3158665 w 4072052"/>
              <a:gd name="connsiteY7" fmla="*/ 2996431 h 3001736"/>
              <a:gd name="connsiteX8" fmla="*/ 0 w 4072052"/>
              <a:gd name="connsiteY8" fmla="*/ 3001736 h 3001736"/>
              <a:gd name="connsiteX0" fmla="*/ 0 w 4072052"/>
              <a:gd name="connsiteY0" fmla="*/ 3001736 h 3001736"/>
              <a:gd name="connsiteX1" fmla="*/ 461185 w 4072052"/>
              <a:gd name="connsiteY1" fmla="*/ 2188711 h 3001736"/>
              <a:gd name="connsiteX2" fmla="*/ 1573705 w 4072052"/>
              <a:gd name="connsiteY2" fmla="*/ 278631 h 3001736"/>
              <a:gd name="connsiteX3" fmla="*/ 2037296 w 4072052"/>
              <a:gd name="connsiteY3" fmla="*/ 15856 h 3001736"/>
              <a:gd name="connsiteX4" fmla="*/ 2490645 w 4072052"/>
              <a:gd name="connsiteY4" fmla="*/ 271011 h 3001736"/>
              <a:gd name="connsiteX5" fmla="*/ 3615865 w 4072052"/>
              <a:gd name="connsiteY5" fmla="*/ 2214111 h 3001736"/>
              <a:gd name="connsiteX6" fmla="*/ 4072052 w 4072052"/>
              <a:gd name="connsiteY6" fmla="*/ 3001736 h 3001736"/>
              <a:gd name="connsiteX7" fmla="*/ 3158665 w 4072052"/>
              <a:gd name="connsiteY7" fmla="*/ 2996431 h 3001736"/>
              <a:gd name="connsiteX8" fmla="*/ 918385 w 4072052"/>
              <a:gd name="connsiteY8" fmla="*/ 2996431 h 3001736"/>
              <a:gd name="connsiteX9" fmla="*/ 0 w 4072052"/>
              <a:gd name="connsiteY9" fmla="*/ 3001736 h 3001736"/>
              <a:gd name="connsiteX0" fmla="*/ 0 w 3616757"/>
              <a:gd name="connsiteY0" fmla="*/ 2723606 h 3001736"/>
              <a:gd name="connsiteX1" fmla="*/ 5890 w 3616757"/>
              <a:gd name="connsiteY1" fmla="*/ 2188711 h 3001736"/>
              <a:gd name="connsiteX2" fmla="*/ 1118410 w 3616757"/>
              <a:gd name="connsiteY2" fmla="*/ 278631 h 3001736"/>
              <a:gd name="connsiteX3" fmla="*/ 1582001 w 3616757"/>
              <a:gd name="connsiteY3" fmla="*/ 15856 h 3001736"/>
              <a:gd name="connsiteX4" fmla="*/ 2035350 w 3616757"/>
              <a:gd name="connsiteY4" fmla="*/ 271011 h 3001736"/>
              <a:gd name="connsiteX5" fmla="*/ 3160570 w 3616757"/>
              <a:gd name="connsiteY5" fmla="*/ 2214111 h 3001736"/>
              <a:gd name="connsiteX6" fmla="*/ 3616757 w 3616757"/>
              <a:gd name="connsiteY6" fmla="*/ 3001736 h 3001736"/>
              <a:gd name="connsiteX7" fmla="*/ 2703370 w 3616757"/>
              <a:gd name="connsiteY7" fmla="*/ 2996431 h 3001736"/>
              <a:gd name="connsiteX8" fmla="*/ 463090 w 3616757"/>
              <a:gd name="connsiteY8" fmla="*/ 2996431 h 3001736"/>
              <a:gd name="connsiteX9" fmla="*/ 0 w 3616757"/>
              <a:gd name="connsiteY9" fmla="*/ 2723606 h 3001736"/>
              <a:gd name="connsiteX0" fmla="*/ 0 w 3616757"/>
              <a:gd name="connsiteY0" fmla="*/ 2723606 h 3001736"/>
              <a:gd name="connsiteX1" fmla="*/ 5890 w 3616757"/>
              <a:gd name="connsiteY1" fmla="*/ 2188711 h 3001736"/>
              <a:gd name="connsiteX2" fmla="*/ 1118410 w 3616757"/>
              <a:gd name="connsiteY2" fmla="*/ 278631 h 3001736"/>
              <a:gd name="connsiteX3" fmla="*/ 1582001 w 3616757"/>
              <a:gd name="connsiteY3" fmla="*/ 15856 h 3001736"/>
              <a:gd name="connsiteX4" fmla="*/ 2035350 w 3616757"/>
              <a:gd name="connsiteY4" fmla="*/ 271011 h 3001736"/>
              <a:gd name="connsiteX5" fmla="*/ 3160570 w 3616757"/>
              <a:gd name="connsiteY5" fmla="*/ 2214111 h 3001736"/>
              <a:gd name="connsiteX6" fmla="*/ 3616757 w 3616757"/>
              <a:gd name="connsiteY6" fmla="*/ 3001736 h 3001736"/>
              <a:gd name="connsiteX7" fmla="*/ 2703370 w 3616757"/>
              <a:gd name="connsiteY7" fmla="*/ 2996431 h 3001736"/>
              <a:gd name="connsiteX8" fmla="*/ 463090 w 3616757"/>
              <a:gd name="connsiteY8" fmla="*/ 2996431 h 3001736"/>
              <a:gd name="connsiteX9" fmla="*/ 0 w 3616757"/>
              <a:gd name="connsiteY9" fmla="*/ 2723606 h 3001736"/>
              <a:gd name="connsiteX0" fmla="*/ 33361 w 3650118"/>
              <a:gd name="connsiteY0" fmla="*/ 2723606 h 3001736"/>
              <a:gd name="connsiteX1" fmla="*/ 39251 w 3650118"/>
              <a:gd name="connsiteY1" fmla="*/ 2188711 h 3001736"/>
              <a:gd name="connsiteX2" fmla="*/ 1151771 w 3650118"/>
              <a:gd name="connsiteY2" fmla="*/ 278631 h 3001736"/>
              <a:gd name="connsiteX3" fmla="*/ 1615362 w 3650118"/>
              <a:gd name="connsiteY3" fmla="*/ 15856 h 3001736"/>
              <a:gd name="connsiteX4" fmla="*/ 2068711 w 3650118"/>
              <a:gd name="connsiteY4" fmla="*/ 271011 h 3001736"/>
              <a:gd name="connsiteX5" fmla="*/ 3193931 w 3650118"/>
              <a:gd name="connsiteY5" fmla="*/ 2214111 h 3001736"/>
              <a:gd name="connsiteX6" fmla="*/ 3650118 w 3650118"/>
              <a:gd name="connsiteY6" fmla="*/ 3001736 h 3001736"/>
              <a:gd name="connsiteX7" fmla="*/ 2736731 w 3650118"/>
              <a:gd name="connsiteY7" fmla="*/ 2996431 h 3001736"/>
              <a:gd name="connsiteX8" fmla="*/ 496451 w 3650118"/>
              <a:gd name="connsiteY8" fmla="*/ 2996431 h 3001736"/>
              <a:gd name="connsiteX9" fmla="*/ 33361 w 3650118"/>
              <a:gd name="connsiteY9" fmla="*/ 2723606 h 3001736"/>
              <a:gd name="connsiteX0" fmla="*/ 58544 w 3675301"/>
              <a:gd name="connsiteY0" fmla="*/ 2723606 h 3001736"/>
              <a:gd name="connsiteX1" fmla="*/ 64434 w 3675301"/>
              <a:gd name="connsiteY1" fmla="*/ 2188711 h 3001736"/>
              <a:gd name="connsiteX2" fmla="*/ 1176954 w 3675301"/>
              <a:gd name="connsiteY2" fmla="*/ 278631 h 3001736"/>
              <a:gd name="connsiteX3" fmla="*/ 1640545 w 3675301"/>
              <a:gd name="connsiteY3" fmla="*/ 15856 h 3001736"/>
              <a:gd name="connsiteX4" fmla="*/ 2093894 w 3675301"/>
              <a:gd name="connsiteY4" fmla="*/ 271011 h 3001736"/>
              <a:gd name="connsiteX5" fmla="*/ 3219114 w 3675301"/>
              <a:gd name="connsiteY5" fmla="*/ 2214111 h 3001736"/>
              <a:gd name="connsiteX6" fmla="*/ 3675301 w 3675301"/>
              <a:gd name="connsiteY6" fmla="*/ 3001736 h 3001736"/>
              <a:gd name="connsiteX7" fmla="*/ 2761914 w 3675301"/>
              <a:gd name="connsiteY7" fmla="*/ 2996431 h 3001736"/>
              <a:gd name="connsiteX8" fmla="*/ 521634 w 3675301"/>
              <a:gd name="connsiteY8" fmla="*/ 2996431 h 3001736"/>
              <a:gd name="connsiteX9" fmla="*/ 58544 w 3675301"/>
              <a:gd name="connsiteY9" fmla="*/ 2723606 h 3001736"/>
              <a:gd name="connsiteX0" fmla="*/ 58544 w 3219114"/>
              <a:gd name="connsiteY0" fmla="*/ 2723606 h 2996432"/>
              <a:gd name="connsiteX1" fmla="*/ 64434 w 3219114"/>
              <a:gd name="connsiteY1" fmla="*/ 2188711 h 2996432"/>
              <a:gd name="connsiteX2" fmla="*/ 1176954 w 3219114"/>
              <a:gd name="connsiteY2" fmla="*/ 278631 h 2996432"/>
              <a:gd name="connsiteX3" fmla="*/ 1640545 w 3219114"/>
              <a:gd name="connsiteY3" fmla="*/ 15856 h 2996432"/>
              <a:gd name="connsiteX4" fmla="*/ 2093894 w 3219114"/>
              <a:gd name="connsiteY4" fmla="*/ 271011 h 2996432"/>
              <a:gd name="connsiteX5" fmla="*/ 3219114 w 3219114"/>
              <a:gd name="connsiteY5" fmla="*/ 2214111 h 2996432"/>
              <a:gd name="connsiteX6" fmla="*/ 3214291 w 3219114"/>
              <a:gd name="connsiteY6" fmla="*/ 2759801 h 2996432"/>
              <a:gd name="connsiteX7" fmla="*/ 2761914 w 3219114"/>
              <a:gd name="connsiteY7" fmla="*/ 2996431 h 2996432"/>
              <a:gd name="connsiteX8" fmla="*/ 521634 w 3219114"/>
              <a:gd name="connsiteY8" fmla="*/ 2996431 h 2996432"/>
              <a:gd name="connsiteX9" fmla="*/ 58544 w 3219114"/>
              <a:gd name="connsiteY9" fmla="*/ 2723606 h 2996432"/>
              <a:gd name="connsiteX0" fmla="*/ 58544 w 3248099"/>
              <a:gd name="connsiteY0" fmla="*/ 2723606 h 2996432"/>
              <a:gd name="connsiteX1" fmla="*/ 64434 w 3248099"/>
              <a:gd name="connsiteY1" fmla="*/ 2188711 h 2996432"/>
              <a:gd name="connsiteX2" fmla="*/ 1176954 w 3248099"/>
              <a:gd name="connsiteY2" fmla="*/ 278631 h 2996432"/>
              <a:gd name="connsiteX3" fmla="*/ 1640545 w 3248099"/>
              <a:gd name="connsiteY3" fmla="*/ 15856 h 2996432"/>
              <a:gd name="connsiteX4" fmla="*/ 2093894 w 3248099"/>
              <a:gd name="connsiteY4" fmla="*/ 271011 h 2996432"/>
              <a:gd name="connsiteX5" fmla="*/ 3219114 w 3248099"/>
              <a:gd name="connsiteY5" fmla="*/ 2214111 h 2996432"/>
              <a:gd name="connsiteX6" fmla="*/ 3214291 w 3248099"/>
              <a:gd name="connsiteY6" fmla="*/ 2759801 h 2996432"/>
              <a:gd name="connsiteX7" fmla="*/ 2761914 w 3248099"/>
              <a:gd name="connsiteY7" fmla="*/ 2996431 h 2996432"/>
              <a:gd name="connsiteX8" fmla="*/ 521634 w 3248099"/>
              <a:gd name="connsiteY8" fmla="*/ 2996431 h 2996432"/>
              <a:gd name="connsiteX9" fmla="*/ 58544 w 3248099"/>
              <a:gd name="connsiteY9" fmla="*/ 2723606 h 2996432"/>
              <a:gd name="connsiteX0" fmla="*/ 58544 w 3248099"/>
              <a:gd name="connsiteY0" fmla="*/ 2723606 h 2996432"/>
              <a:gd name="connsiteX1" fmla="*/ 64434 w 3248099"/>
              <a:gd name="connsiteY1" fmla="*/ 2188711 h 2996432"/>
              <a:gd name="connsiteX2" fmla="*/ 1176954 w 3248099"/>
              <a:gd name="connsiteY2" fmla="*/ 278631 h 2996432"/>
              <a:gd name="connsiteX3" fmla="*/ 1640545 w 3248099"/>
              <a:gd name="connsiteY3" fmla="*/ 15856 h 2996432"/>
              <a:gd name="connsiteX4" fmla="*/ 2093894 w 3248099"/>
              <a:gd name="connsiteY4" fmla="*/ 271011 h 2996432"/>
              <a:gd name="connsiteX5" fmla="*/ 3219114 w 3248099"/>
              <a:gd name="connsiteY5" fmla="*/ 2214111 h 2996432"/>
              <a:gd name="connsiteX6" fmla="*/ 3214291 w 3248099"/>
              <a:gd name="connsiteY6" fmla="*/ 2759801 h 2996432"/>
              <a:gd name="connsiteX7" fmla="*/ 2761914 w 3248099"/>
              <a:gd name="connsiteY7" fmla="*/ 2996431 h 2996432"/>
              <a:gd name="connsiteX8" fmla="*/ 521634 w 3248099"/>
              <a:gd name="connsiteY8" fmla="*/ 2996431 h 2996432"/>
              <a:gd name="connsiteX9" fmla="*/ 58544 w 3248099"/>
              <a:gd name="connsiteY9" fmla="*/ 2723606 h 2996432"/>
              <a:gd name="connsiteX0" fmla="*/ 58544 w 3273229"/>
              <a:gd name="connsiteY0" fmla="*/ 2723606 h 2996432"/>
              <a:gd name="connsiteX1" fmla="*/ 64434 w 3273229"/>
              <a:gd name="connsiteY1" fmla="*/ 2188711 h 2996432"/>
              <a:gd name="connsiteX2" fmla="*/ 1176954 w 3273229"/>
              <a:gd name="connsiteY2" fmla="*/ 278631 h 2996432"/>
              <a:gd name="connsiteX3" fmla="*/ 1640545 w 3273229"/>
              <a:gd name="connsiteY3" fmla="*/ 15856 h 2996432"/>
              <a:gd name="connsiteX4" fmla="*/ 2093894 w 3273229"/>
              <a:gd name="connsiteY4" fmla="*/ 271011 h 2996432"/>
              <a:gd name="connsiteX5" fmla="*/ 3219114 w 3273229"/>
              <a:gd name="connsiteY5" fmla="*/ 2214111 h 2996432"/>
              <a:gd name="connsiteX6" fmla="*/ 3214291 w 3273229"/>
              <a:gd name="connsiteY6" fmla="*/ 2759801 h 2996432"/>
              <a:gd name="connsiteX7" fmla="*/ 2761914 w 3273229"/>
              <a:gd name="connsiteY7" fmla="*/ 2996431 h 2996432"/>
              <a:gd name="connsiteX8" fmla="*/ 521634 w 3273229"/>
              <a:gd name="connsiteY8" fmla="*/ 2996431 h 2996432"/>
              <a:gd name="connsiteX9" fmla="*/ 58544 w 3273229"/>
              <a:gd name="connsiteY9" fmla="*/ 2723606 h 2996432"/>
              <a:gd name="connsiteX0" fmla="*/ 58544 w 3281038"/>
              <a:gd name="connsiteY0" fmla="*/ 2723606 h 2996432"/>
              <a:gd name="connsiteX1" fmla="*/ 64434 w 3281038"/>
              <a:gd name="connsiteY1" fmla="*/ 2188711 h 2996432"/>
              <a:gd name="connsiteX2" fmla="*/ 1176954 w 3281038"/>
              <a:gd name="connsiteY2" fmla="*/ 278631 h 2996432"/>
              <a:gd name="connsiteX3" fmla="*/ 1640545 w 3281038"/>
              <a:gd name="connsiteY3" fmla="*/ 15856 h 2996432"/>
              <a:gd name="connsiteX4" fmla="*/ 2093894 w 3281038"/>
              <a:gd name="connsiteY4" fmla="*/ 271011 h 2996432"/>
              <a:gd name="connsiteX5" fmla="*/ 3219114 w 3281038"/>
              <a:gd name="connsiteY5" fmla="*/ 2214111 h 2996432"/>
              <a:gd name="connsiteX6" fmla="*/ 3214291 w 3281038"/>
              <a:gd name="connsiteY6" fmla="*/ 2759801 h 2996432"/>
              <a:gd name="connsiteX7" fmla="*/ 2761914 w 3281038"/>
              <a:gd name="connsiteY7" fmla="*/ 2996431 h 2996432"/>
              <a:gd name="connsiteX8" fmla="*/ 521634 w 3281038"/>
              <a:gd name="connsiteY8" fmla="*/ 2996431 h 2996432"/>
              <a:gd name="connsiteX9" fmla="*/ 58544 w 3281038"/>
              <a:gd name="connsiteY9" fmla="*/ 2723606 h 2996432"/>
              <a:gd name="connsiteX0" fmla="*/ 58544 w 3281038"/>
              <a:gd name="connsiteY0" fmla="*/ 2723606 h 2996432"/>
              <a:gd name="connsiteX1" fmla="*/ 64434 w 3281038"/>
              <a:gd name="connsiteY1" fmla="*/ 2188711 h 2996432"/>
              <a:gd name="connsiteX2" fmla="*/ 1176954 w 3281038"/>
              <a:gd name="connsiteY2" fmla="*/ 278631 h 2996432"/>
              <a:gd name="connsiteX3" fmla="*/ 1640545 w 3281038"/>
              <a:gd name="connsiteY3" fmla="*/ 15856 h 2996432"/>
              <a:gd name="connsiteX4" fmla="*/ 2093894 w 3281038"/>
              <a:gd name="connsiteY4" fmla="*/ 271011 h 2996432"/>
              <a:gd name="connsiteX5" fmla="*/ 3219114 w 3281038"/>
              <a:gd name="connsiteY5" fmla="*/ 2214111 h 2996432"/>
              <a:gd name="connsiteX6" fmla="*/ 3214291 w 3281038"/>
              <a:gd name="connsiteY6" fmla="*/ 2759801 h 2996432"/>
              <a:gd name="connsiteX7" fmla="*/ 2761914 w 3281038"/>
              <a:gd name="connsiteY7" fmla="*/ 2996431 h 2996432"/>
              <a:gd name="connsiteX8" fmla="*/ 521634 w 3281038"/>
              <a:gd name="connsiteY8" fmla="*/ 2996431 h 2996432"/>
              <a:gd name="connsiteX9" fmla="*/ 58544 w 3281038"/>
              <a:gd name="connsiteY9" fmla="*/ 2723606 h 2996432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1038" h="2980577">
                <a:moveTo>
                  <a:pt x="58544" y="2707751"/>
                </a:moveTo>
                <a:cubicBezTo>
                  <a:pt x="-19619" y="2538704"/>
                  <a:pt x="-21349" y="2334009"/>
                  <a:pt x="64434" y="2172856"/>
                </a:cubicBezTo>
                <a:cubicBezTo>
                  <a:pt x="435274" y="1536163"/>
                  <a:pt x="1175684" y="278439"/>
                  <a:pt x="1176954" y="262776"/>
                </a:cubicBezTo>
                <a:cubicBezTo>
                  <a:pt x="1277509" y="80569"/>
                  <a:pt x="1454265" y="-37"/>
                  <a:pt x="1640545" y="1"/>
                </a:cubicBezTo>
                <a:cubicBezTo>
                  <a:pt x="1826825" y="39"/>
                  <a:pt x="1983199" y="48800"/>
                  <a:pt x="2093894" y="255156"/>
                </a:cubicBezTo>
                <a:cubicBezTo>
                  <a:pt x="2091015" y="262776"/>
                  <a:pt x="2844041" y="1550556"/>
                  <a:pt x="3219114" y="2198256"/>
                </a:cubicBezTo>
                <a:cubicBezTo>
                  <a:pt x="3295611" y="2363008"/>
                  <a:pt x="3309244" y="2613484"/>
                  <a:pt x="3214291" y="2743946"/>
                </a:cubicBezTo>
                <a:cubicBezTo>
                  <a:pt x="3119338" y="2874408"/>
                  <a:pt x="2929851" y="2975994"/>
                  <a:pt x="2761914" y="2980576"/>
                </a:cubicBezTo>
                <a:lnTo>
                  <a:pt x="521634" y="2980576"/>
                </a:lnTo>
                <a:cubicBezTo>
                  <a:pt x="357746" y="2981074"/>
                  <a:pt x="136707" y="2876798"/>
                  <a:pt x="58544" y="2707751"/>
                </a:cubicBezTo>
                <a:close/>
              </a:path>
            </a:pathLst>
          </a:custGeom>
          <a:noFill/>
          <a:ln w="3175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二等辺三角形 1"/>
          <p:cNvSpPr/>
          <p:nvPr/>
        </p:nvSpPr>
        <p:spPr bwMode="auto">
          <a:xfrm>
            <a:off x="8086610" y="5065776"/>
            <a:ext cx="1188753" cy="111458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1348915 w 4072052"/>
              <a:gd name="connsiteY3" fmla="*/ 3510165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1348915 w 4072052"/>
              <a:gd name="connsiteY4" fmla="*/ 3510165 h 3510390"/>
              <a:gd name="connsiteX5" fmla="*/ 0 w 4072052"/>
              <a:gd name="connsiteY5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2747185 w 4072052"/>
              <a:gd name="connsiteY4" fmla="*/ 3510165 h 3510390"/>
              <a:gd name="connsiteX5" fmla="*/ 1348915 w 4072052"/>
              <a:gd name="connsiteY5" fmla="*/ 3510165 h 3510390"/>
              <a:gd name="connsiteX6" fmla="*/ 0 w 4072052"/>
              <a:gd name="connsiteY6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3402505 w 4072052"/>
              <a:gd name="connsiteY3" fmla="*/ 2344305 h 3510390"/>
              <a:gd name="connsiteX4" fmla="*/ 4072052 w 4072052"/>
              <a:gd name="connsiteY4" fmla="*/ 3510390 h 3510390"/>
              <a:gd name="connsiteX5" fmla="*/ 2747185 w 4072052"/>
              <a:gd name="connsiteY5" fmla="*/ 3510165 h 3510390"/>
              <a:gd name="connsiteX6" fmla="*/ 1348915 w 4072052"/>
              <a:gd name="connsiteY6" fmla="*/ 3510165 h 3510390"/>
              <a:gd name="connsiteX7" fmla="*/ 0 w 4072052"/>
              <a:gd name="connsiteY7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1375585 w 4072052"/>
              <a:gd name="connsiteY2" fmla="*/ 1132725 h 3510390"/>
              <a:gd name="connsiteX3" fmla="*/ 2036026 w 4072052"/>
              <a:gd name="connsiteY3" fmla="*/ 0 h 3510390"/>
              <a:gd name="connsiteX4" fmla="*/ 3402505 w 4072052"/>
              <a:gd name="connsiteY4" fmla="*/ 2344305 h 3510390"/>
              <a:gd name="connsiteX5" fmla="*/ 4072052 w 4072052"/>
              <a:gd name="connsiteY5" fmla="*/ 3510390 h 3510390"/>
              <a:gd name="connsiteX6" fmla="*/ 2747185 w 4072052"/>
              <a:gd name="connsiteY6" fmla="*/ 3510165 h 3510390"/>
              <a:gd name="connsiteX7" fmla="*/ 1348915 w 4072052"/>
              <a:gd name="connsiteY7" fmla="*/ 3510165 h 3510390"/>
              <a:gd name="connsiteX8" fmla="*/ 0 w 4072052"/>
              <a:gd name="connsiteY8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1375585 w 4072052"/>
              <a:gd name="connsiteY2" fmla="*/ 1132725 h 3510390"/>
              <a:gd name="connsiteX3" fmla="*/ 2036026 w 4072052"/>
              <a:gd name="connsiteY3" fmla="*/ 0 h 3510390"/>
              <a:gd name="connsiteX4" fmla="*/ 2701465 w 4072052"/>
              <a:gd name="connsiteY4" fmla="*/ 1132725 h 3510390"/>
              <a:gd name="connsiteX5" fmla="*/ 3402505 w 4072052"/>
              <a:gd name="connsiteY5" fmla="*/ 2344305 h 3510390"/>
              <a:gd name="connsiteX6" fmla="*/ 4072052 w 4072052"/>
              <a:gd name="connsiteY6" fmla="*/ 3510390 h 3510390"/>
              <a:gd name="connsiteX7" fmla="*/ 2747185 w 4072052"/>
              <a:gd name="connsiteY7" fmla="*/ 3510165 h 3510390"/>
              <a:gd name="connsiteX8" fmla="*/ 1348915 w 4072052"/>
              <a:gd name="connsiteY8" fmla="*/ 3510165 h 3510390"/>
              <a:gd name="connsiteX9" fmla="*/ 0 w 4072052"/>
              <a:gd name="connsiteY9" fmla="*/ 3510390 h 3510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408 h 2748408"/>
              <a:gd name="connsiteX1" fmla="*/ 663115 w 4072052"/>
              <a:gd name="connsiteY1" fmla="*/ 1597563 h 2748408"/>
              <a:gd name="connsiteX2" fmla="*/ 1375585 w 4072052"/>
              <a:gd name="connsiteY2" fmla="*/ 370743 h 2748408"/>
              <a:gd name="connsiteX3" fmla="*/ 2032216 w 4072052"/>
              <a:gd name="connsiteY3" fmla="*/ 18 h 2748408"/>
              <a:gd name="connsiteX4" fmla="*/ 2701465 w 4072052"/>
              <a:gd name="connsiteY4" fmla="*/ 370743 h 2748408"/>
              <a:gd name="connsiteX5" fmla="*/ 3402505 w 4072052"/>
              <a:gd name="connsiteY5" fmla="*/ 1582323 h 2748408"/>
              <a:gd name="connsiteX6" fmla="*/ 4072052 w 4072052"/>
              <a:gd name="connsiteY6" fmla="*/ 2748408 h 2748408"/>
              <a:gd name="connsiteX7" fmla="*/ 2747185 w 4072052"/>
              <a:gd name="connsiteY7" fmla="*/ 2748183 h 2748408"/>
              <a:gd name="connsiteX8" fmla="*/ 1348915 w 4072052"/>
              <a:gd name="connsiteY8" fmla="*/ 2748183 h 2748408"/>
              <a:gd name="connsiteX9" fmla="*/ 0 w 4072052"/>
              <a:gd name="connsiteY9" fmla="*/ 2748408 h 2748408"/>
              <a:gd name="connsiteX0" fmla="*/ 15065 w 3408937"/>
              <a:gd name="connsiteY0" fmla="*/ 2394078 h 2748408"/>
              <a:gd name="connsiteX1" fmla="*/ 0 w 3408937"/>
              <a:gd name="connsiteY1" fmla="*/ 1597563 h 2748408"/>
              <a:gd name="connsiteX2" fmla="*/ 712470 w 3408937"/>
              <a:gd name="connsiteY2" fmla="*/ 370743 h 2748408"/>
              <a:gd name="connsiteX3" fmla="*/ 1369101 w 3408937"/>
              <a:gd name="connsiteY3" fmla="*/ 18 h 2748408"/>
              <a:gd name="connsiteX4" fmla="*/ 2038350 w 3408937"/>
              <a:gd name="connsiteY4" fmla="*/ 370743 h 2748408"/>
              <a:gd name="connsiteX5" fmla="*/ 2739390 w 3408937"/>
              <a:gd name="connsiteY5" fmla="*/ 1582323 h 2748408"/>
              <a:gd name="connsiteX6" fmla="*/ 3408937 w 3408937"/>
              <a:gd name="connsiteY6" fmla="*/ 2748408 h 2748408"/>
              <a:gd name="connsiteX7" fmla="*/ 2084070 w 3408937"/>
              <a:gd name="connsiteY7" fmla="*/ 2748183 h 2748408"/>
              <a:gd name="connsiteX8" fmla="*/ 685800 w 3408937"/>
              <a:gd name="connsiteY8" fmla="*/ 2748183 h 2748408"/>
              <a:gd name="connsiteX9" fmla="*/ 15065 w 3408937"/>
              <a:gd name="connsiteY9" fmla="*/ 2394078 h 2748408"/>
              <a:gd name="connsiteX0" fmla="*/ 15065 w 3408937"/>
              <a:gd name="connsiteY0" fmla="*/ 2394078 h 2748408"/>
              <a:gd name="connsiteX1" fmla="*/ 0 w 3408937"/>
              <a:gd name="connsiteY1" fmla="*/ 1597563 h 2748408"/>
              <a:gd name="connsiteX2" fmla="*/ 712470 w 3408937"/>
              <a:gd name="connsiteY2" fmla="*/ 370743 h 2748408"/>
              <a:gd name="connsiteX3" fmla="*/ 1369101 w 3408937"/>
              <a:gd name="connsiteY3" fmla="*/ 18 h 2748408"/>
              <a:gd name="connsiteX4" fmla="*/ 2038350 w 3408937"/>
              <a:gd name="connsiteY4" fmla="*/ 370743 h 2748408"/>
              <a:gd name="connsiteX5" fmla="*/ 2739390 w 3408937"/>
              <a:gd name="connsiteY5" fmla="*/ 1582323 h 2748408"/>
              <a:gd name="connsiteX6" fmla="*/ 3408937 w 3408937"/>
              <a:gd name="connsiteY6" fmla="*/ 2748408 h 2748408"/>
              <a:gd name="connsiteX7" fmla="*/ 2084070 w 3408937"/>
              <a:gd name="connsiteY7" fmla="*/ 2748183 h 2748408"/>
              <a:gd name="connsiteX8" fmla="*/ 685800 w 3408937"/>
              <a:gd name="connsiteY8" fmla="*/ 2748183 h 2748408"/>
              <a:gd name="connsiteX9" fmla="*/ 15065 w 3408937"/>
              <a:gd name="connsiteY9" fmla="*/ 2394078 h 2748408"/>
              <a:gd name="connsiteX0" fmla="*/ 61005 w 3454877"/>
              <a:gd name="connsiteY0" fmla="*/ 2394078 h 2748408"/>
              <a:gd name="connsiteX1" fmla="*/ 45940 w 3454877"/>
              <a:gd name="connsiteY1" fmla="*/ 1597563 h 2748408"/>
              <a:gd name="connsiteX2" fmla="*/ 758410 w 3454877"/>
              <a:gd name="connsiteY2" fmla="*/ 370743 h 2748408"/>
              <a:gd name="connsiteX3" fmla="*/ 1415041 w 3454877"/>
              <a:gd name="connsiteY3" fmla="*/ 18 h 2748408"/>
              <a:gd name="connsiteX4" fmla="*/ 2084290 w 3454877"/>
              <a:gd name="connsiteY4" fmla="*/ 370743 h 2748408"/>
              <a:gd name="connsiteX5" fmla="*/ 2785330 w 3454877"/>
              <a:gd name="connsiteY5" fmla="*/ 1582323 h 2748408"/>
              <a:gd name="connsiteX6" fmla="*/ 3454877 w 3454877"/>
              <a:gd name="connsiteY6" fmla="*/ 2748408 h 2748408"/>
              <a:gd name="connsiteX7" fmla="*/ 2130010 w 3454877"/>
              <a:gd name="connsiteY7" fmla="*/ 2748183 h 2748408"/>
              <a:gd name="connsiteX8" fmla="*/ 731740 w 3454877"/>
              <a:gd name="connsiteY8" fmla="*/ 2748183 h 2748408"/>
              <a:gd name="connsiteX9" fmla="*/ 61005 w 3454877"/>
              <a:gd name="connsiteY9" fmla="*/ 2394078 h 2748408"/>
              <a:gd name="connsiteX0" fmla="*/ 99496 w 3493368"/>
              <a:gd name="connsiteY0" fmla="*/ 2394078 h 2748408"/>
              <a:gd name="connsiteX1" fmla="*/ 84431 w 3493368"/>
              <a:gd name="connsiteY1" fmla="*/ 1597563 h 2748408"/>
              <a:gd name="connsiteX2" fmla="*/ 796901 w 3493368"/>
              <a:gd name="connsiteY2" fmla="*/ 370743 h 2748408"/>
              <a:gd name="connsiteX3" fmla="*/ 1453532 w 3493368"/>
              <a:gd name="connsiteY3" fmla="*/ 18 h 2748408"/>
              <a:gd name="connsiteX4" fmla="*/ 2122781 w 3493368"/>
              <a:gd name="connsiteY4" fmla="*/ 370743 h 2748408"/>
              <a:gd name="connsiteX5" fmla="*/ 2823821 w 3493368"/>
              <a:gd name="connsiteY5" fmla="*/ 1582323 h 2748408"/>
              <a:gd name="connsiteX6" fmla="*/ 3493368 w 3493368"/>
              <a:gd name="connsiteY6" fmla="*/ 2748408 h 2748408"/>
              <a:gd name="connsiteX7" fmla="*/ 2168501 w 3493368"/>
              <a:gd name="connsiteY7" fmla="*/ 2748183 h 2748408"/>
              <a:gd name="connsiteX8" fmla="*/ 770231 w 3493368"/>
              <a:gd name="connsiteY8" fmla="*/ 2748183 h 2748408"/>
              <a:gd name="connsiteX9" fmla="*/ 99496 w 3493368"/>
              <a:gd name="connsiteY9" fmla="*/ 2394078 h 2748408"/>
              <a:gd name="connsiteX0" fmla="*/ 99496 w 2826618"/>
              <a:gd name="connsiteY0" fmla="*/ 2394078 h 2748183"/>
              <a:gd name="connsiteX1" fmla="*/ 84431 w 2826618"/>
              <a:gd name="connsiteY1" fmla="*/ 1597563 h 2748183"/>
              <a:gd name="connsiteX2" fmla="*/ 796901 w 2826618"/>
              <a:gd name="connsiteY2" fmla="*/ 370743 h 2748183"/>
              <a:gd name="connsiteX3" fmla="*/ 1453532 w 2826618"/>
              <a:gd name="connsiteY3" fmla="*/ 18 h 2748183"/>
              <a:gd name="connsiteX4" fmla="*/ 2122781 w 2826618"/>
              <a:gd name="connsiteY4" fmla="*/ 370743 h 2748183"/>
              <a:gd name="connsiteX5" fmla="*/ 2823821 w 2826618"/>
              <a:gd name="connsiteY5" fmla="*/ 1582323 h 2748183"/>
              <a:gd name="connsiteX6" fmla="*/ 2826618 w 2826618"/>
              <a:gd name="connsiteY6" fmla="*/ 2378838 h 2748183"/>
              <a:gd name="connsiteX7" fmla="*/ 2168501 w 2826618"/>
              <a:gd name="connsiteY7" fmla="*/ 2748183 h 2748183"/>
              <a:gd name="connsiteX8" fmla="*/ 770231 w 2826618"/>
              <a:gd name="connsiteY8" fmla="*/ 2748183 h 2748183"/>
              <a:gd name="connsiteX9" fmla="*/ 99496 w 2826618"/>
              <a:gd name="connsiteY9" fmla="*/ 2394078 h 2748183"/>
              <a:gd name="connsiteX0" fmla="*/ 99496 w 2826618"/>
              <a:gd name="connsiteY0" fmla="*/ 2394078 h 2748203"/>
              <a:gd name="connsiteX1" fmla="*/ 84431 w 2826618"/>
              <a:gd name="connsiteY1" fmla="*/ 1597563 h 2748203"/>
              <a:gd name="connsiteX2" fmla="*/ 796901 w 2826618"/>
              <a:gd name="connsiteY2" fmla="*/ 370743 h 2748203"/>
              <a:gd name="connsiteX3" fmla="*/ 1453532 w 2826618"/>
              <a:gd name="connsiteY3" fmla="*/ 18 h 2748203"/>
              <a:gd name="connsiteX4" fmla="*/ 2122781 w 2826618"/>
              <a:gd name="connsiteY4" fmla="*/ 370743 h 2748203"/>
              <a:gd name="connsiteX5" fmla="*/ 2823821 w 2826618"/>
              <a:gd name="connsiteY5" fmla="*/ 1582323 h 2748203"/>
              <a:gd name="connsiteX6" fmla="*/ 2826618 w 2826618"/>
              <a:gd name="connsiteY6" fmla="*/ 2378838 h 2748203"/>
              <a:gd name="connsiteX7" fmla="*/ 2168501 w 2826618"/>
              <a:gd name="connsiteY7" fmla="*/ 2748183 h 2748203"/>
              <a:gd name="connsiteX8" fmla="*/ 770231 w 2826618"/>
              <a:gd name="connsiteY8" fmla="*/ 2748183 h 2748203"/>
              <a:gd name="connsiteX9" fmla="*/ 99496 w 2826618"/>
              <a:gd name="connsiteY9" fmla="*/ 2394078 h 2748203"/>
              <a:gd name="connsiteX0" fmla="*/ 99496 w 2877252"/>
              <a:gd name="connsiteY0" fmla="*/ 2394078 h 2748203"/>
              <a:gd name="connsiteX1" fmla="*/ 84431 w 2877252"/>
              <a:gd name="connsiteY1" fmla="*/ 1597563 h 2748203"/>
              <a:gd name="connsiteX2" fmla="*/ 796901 w 2877252"/>
              <a:gd name="connsiteY2" fmla="*/ 370743 h 2748203"/>
              <a:gd name="connsiteX3" fmla="*/ 1453532 w 2877252"/>
              <a:gd name="connsiteY3" fmla="*/ 18 h 2748203"/>
              <a:gd name="connsiteX4" fmla="*/ 2122781 w 2877252"/>
              <a:gd name="connsiteY4" fmla="*/ 370743 h 2748203"/>
              <a:gd name="connsiteX5" fmla="*/ 2823821 w 2877252"/>
              <a:gd name="connsiteY5" fmla="*/ 1582323 h 2748203"/>
              <a:gd name="connsiteX6" fmla="*/ 2826618 w 2877252"/>
              <a:gd name="connsiteY6" fmla="*/ 2378838 h 2748203"/>
              <a:gd name="connsiteX7" fmla="*/ 2168501 w 2877252"/>
              <a:gd name="connsiteY7" fmla="*/ 2748183 h 2748203"/>
              <a:gd name="connsiteX8" fmla="*/ 770231 w 2877252"/>
              <a:gd name="connsiteY8" fmla="*/ 2748183 h 2748203"/>
              <a:gd name="connsiteX9" fmla="*/ 99496 w 2877252"/>
              <a:gd name="connsiteY9" fmla="*/ 2394078 h 2748203"/>
              <a:gd name="connsiteX0" fmla="*/ 99496 w 2918175"/>
              <a:gd name="connsiteY0" fmla="*/ 2394078 h 2748213"/>
              <a:gd name="connsiteX1" fmla="*/ 84431 w 2918175"/>
              <a:gd name="connsiteY1" fmla="*/ 1597563 h 2748213"/>
              <a:gd name="connsiteX2" fmla="*/ 796901 w 2918175"/>
              <a:gd name="connsiteY2" fmla="*/ 370743 h 2748213"/>
              <a:gd name="connsiteX3" fmla="*/ 1453532 w 2918175"/>
              <a:gd name="connsiteY3" fmla="*/ 18 h 2748213"/>
              <a:gd name="connsiteX4" fmla="*/ 2122781 w 2918175"/>
              <a:gd name="connsiteY4" fmla="*/ 370743 h 2748213"/>
              <a:gd name="connsiteX5" fmla="*/ 2823821 w 2918175"/>
              <a:gd name="connsiteY5" fmla="*/ 1582323 h 2748213"/>
              <a:gd name="connsiteX6" fmla="*/ 2826618 w 2918175"/>
              <a:gd name="connsiteY6" fmla="*/ 2378838 h 2748213"/>
              <a:gd name="connsiteX7" fmla="*/ 2168501 w 2918175"/>
              <a:gd name="connsiteY7" fmla="*/ 2748183 h 2748213"/>
              <a:gd name="connsiteX8" fmla="*/ 770231 w 2918175"/>
              <a:gd name="connsiteY8" fmla="*/ 2748183 h 2748213"/>
              <a:gd name="connsiteX9" fmla="*/ 99496 w 2918175"/>
              <a:gd name="connsiteY9" fmla="*/ 2394078 h 2748213"/>
              <a:gd name="connsiteX0" fmla="*/ 99496 w 2918175"/>
              <a:gd name="connsiteY0" fmla="*/ 2394078 h 2748183"/>
              <a:gd name="connsiteX1" fmla="*/ 84431 w 2918175"/>
              <a:gd name="connsiteY1" fmla="*/ 1597563 h 2748183"/>
              <a:gd name="connsiteX2" fmla="*/ 796901 w 2918175"/>
              <a:gd name="connsiteY2" fmla="*/ 370743 h 2748183"/>
              <a:gd name="connsiteX3" fmla="*/ 1453532 w 2918175"/>
              <a:gd name="connsiteY3" fmla="*/ 18 h 2748183"/>
              <a:gd name="connsiteX4" fmla="*/ 2122781 w 2918175"/>
              <a:gd name="connsiteY4" fmla="*/ 370743 h 2748183"/>
              <a:gd name="connsiteX5" fmla="*/ 2823821 w 2918175"/>
              <a:gd name="connsiteY5" fmla="*/ 1582323 h 2748183"/>
              <a:gd name="connsiteX6" fmla="*/ 2826618 w 2918175"/>
              <a:gd name="connsiteY6" fmla="*/ 2378838 h 2748183"/>
              <a:gd name="connsiteX7" fmla="*/ 2168501 w 2918175"/>
              <a:gd name="connsiteY7" fmla="*/ 2748183 h 2748183"/>
              <a:gd name="connsiteX8" fmla="*/ 770231 w 2918175"/>
              <a:gd name="connsiteY8" fmla="*/ 2748183 h 2748183"/>
              <a:gd name="connsiteX9" fmla="*/ 99496 w 2918175"/>
              <a:gd name="connsiteY9" fmla="*/ 2394078 h 2748183"/>
              <a:gd name="connsiteX0" fmla="*/ 99496 w 2931068"/>
              <a:gd name="connsiteY0" fmla="*/ 2394078 h 2748183"/>
              <a:gd name="connsiteX1" fmla="*/ 84431 w 2931068"/>
              <a:gd name="connsiteY1" fmla="*/ 1597563 h 2748183"/>
              <a:gd name="connsiteX2" fmla="*/ 796901 w 2931068"/>
              <a:gd name="connsiteY2" fmla="*/ 370743 h 2748183"/>
              <a:gd name="connsiteX3" fmla="*/ 1453532 w 2931068"/>
              <a:gd name="connsiteY3" fmla="*/ 18 h 2748183"/>
              <a:gd name="connsiteX4" fmla="*/ 2122781 w 2931068"/>
              <a:gd name="connsiteY4" fmla="*/ 370743 h 2748183"/>
              <a:gd name="connsiteX5" fmla="*/ 2823821 w 2931068"/>
              <a:gd name="connsiteY5" fmla="*/ 1582323 h 2748183"/>
              <a:gd name="connsiteX6" fmla="*/ 2826618 w 2931068"/>
              <a:gd name="connsiteY6" fmla="*/ 2378838 h 2748183"/>
              <a:gd name="connsiteX7" fmla="*/ 2168501 w 2931068"/>
              <a:gd name="connsiteY7" fmla="*/ 2748183 h 2748183"/>
              <a:gd name="connsiteX8" fmla="*/ 770231 w 2931068"/>
              <a:gd name="connsiteY8" fmla="*/ 2748183 h 2748183"/>
              <a:gd name="connsiteX9" fmla="*/ 99496 w 2931068"/>
              <a:gd name="connsiteY9" fmla="*/ 2394078 h 274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31068" h="2748183">
                <a:moveTo>
                  <a:pt x="99496" y="2394078"/>
                </a:moveTo>
                <a:cubicBezTo>
                  <a:pt x="-36452" y="2176983"/>
                  <a:pt x="-24847" y="1809728"/>
                  <a:pt x="84431" y="1597563"/>
                </a:cubicBezTo>
                <a:lnTo>
                  <a:pt x="796901" y="370743"/>
                </a:lnTo>
                <a:cubicBezTo>
                  <a:pt x="943388" y="132868"/>
                  <a:pt x="1219019" y="2173"/>
                  <a:pt x="1453532" y="18"/>
                </a:cubicBezTo>
                <a:cubicBezTo>
                  <a:pt x="1688045" y="-2137"/>
                  <a:pt x="2013998" y="182398"/>
                  <a:pt x="2122781" y="370743"/>
                </a:cubicBezTo>
                <a:lnTo>
                  <a:pt x="2823821" y="1582323"/>
                </a:lnTo>
                <a:cubicBezTo>
                  <a:pt x="2977153" y="1866878"/>
                  <a:pt x="2955226" y="2170483"/>
                  <a:pt x="2826618" y="2378838"/>
                </a:cubicBezTo>
                <a:cubicBezTo>
                  <a:pt x="2698010" y="2587193"/>
                  <a:pt x="2464073" y="2739368"/>
                  <a:pt x="2168501" y="2748183"/>
                </a:cubicBezTo>
                <a:lnTo>
                  <a:pt x="770231" y="2748183"/>
                </a:lnTo>
                <a:cubicBezTo>
                  <a:pt x="539033" y="2748258"/>
                  <a:pt x="235444" y="2611173"/>
                  <a:pt x="99496" y="2394078"/>
                </a:cubicBezTo>
                <a:close/>
              </a:path>
            </a:pathLst>
          </a:custGeom>
          <a:noFill/>
          <a:ln w="76200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二等辺三角形 1"/>
          <p:cNvSpPr/>
          <p:nvPr/>
        </p:nvSpPr>
        <p:spPr bwMode="auto">
          <a:xfrm>
            <a:off x="8086610" y="3115056"/>
            <a:ext cx="1188753" cy="111458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1348915 w 4072052"/>
              <a:gd name="connsiteY3" fmla="*/ 3510165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1348915 w 4072052"/>
              <a:gd name="connsiteY4" fmla="*/ 3510165 h 3510390"/>
              <a:gd name="connsiteX5" fmla="*/ 0 w 4072052"/>
              <a:gd name="connsiteY5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2747185 w 4072052"/>
              <a:gd name="connsiteY4" fmla="*/ 3510165 h 3510390"/>
              <a:gd name="connsiteX5" fmla="*/ 1348915 w 4072052"/>
              <a:gd name="connsiteY5" fmla="*/ 3510165 h 3510390"/>
              <a:gd name="connsiteX6" fmla="*/ 0 w 4072052"/>
              <a:gd name="connsiteY6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3402505 w 4072052"/>
              <a:gd name="connsiteY3" fmla="*/ 2344305 h 3510390"/>
              <a:gd name="connsiteX4" fmla="*/ 4072052 w 4072052"/>
              <a:gd name="connsiteY4" fmla="*/ 3510390 h 3510390"/>
              <a:gd name="connsiteX5" fmla="*/ 2747185 w 4072052"/>
              <a:gd name="connsiteY5" fmla="*/ 3510165 h 3510390"/>
              <a:gd name="connsiteX6" fmla="*/ 1348915 w 4072052"/>
              <a:gd name="connsiteY6" fmla="*/ 3510165 h 3510390"/>
              <a:gd name="connsiteX7" fmla="*/ 0 w 4072052"/>
              <a:gd name="connsiteY7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1375585 w 4072052"/>
              <a:gd name="connsiteY2" fmla="*/ 1132725 h 3510390"/>
              <a:gd name="connsiteX3" fmla="*/ 2036026 w 4072052"/>
              <a:gd name="connsiteY3" fmla="*/ 0 h 3510390"/>
              <a:gd name="connsiteX4" fmla="*/ 3402505 w 4072052"/>
              <a:gd name="connsiteY4" fmla="*/ 2344305 h 3510390"/>
              <a:gd name="connsiteX5" fmla="*/ 4072052 w 4072052"/>
              <a:gd name="connsiteY5" fmla="*/ 3510390 h 3510390"/>
              <a:gd name="connsiteX6" fmla="*/ 2747185 w 4072052"/>
              <a:gd name="connsiteY6" fmla="*/ 3510165 h 3510390"/>
              <a:gd name="connsiteX7" fmla="*/ 1348915 w 4072052"/>
              <a:gd name="connsiteY7" fmla="*/ 3510165 h 3510390"/>
              <a:gd name="connsiteX8" fmla="*/ 0 w 4072052"/>
              <a:gd name="connsiteY8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1375585 w 4072052"/>
              <a:gd name="connsiteY2" fmla="*/ 1132725 h 3510390"/>
              <a:gd name="connsiteX3" fmla="*/ 2036026 w 4072052"/>
              <a:gd name="connsiteY3" fmla="*/ 0 h 3510390"/>
              <a:gd name="connsiteX4" fmla="*/ 2701465 w 4072052"/>
              <a:gd name="connsiteY4" fmla="*/ 1132725 h 3510390"/>
              <a:gd name="connsiteX5" fmla="*/ 3402505 w 4072052"/>
              <a:gd name="connsiteY5" fmla="*/ 2344305 h 3510390"/>
              <a:gd name="connsiteX6" fmla="*/ 4072052 w 4072052"/>
              <a:gd name="connsiteY6" fmla="*/ 3510390 h 3510390"/>
              <a:gd name="connsiteX7" fmla="*/ 2747185 w 4072052"/>
              <a:gd name="connsiteY7" fmla="*/ 3510165 h 3510390"/>
              <a:gd name="connsiteX8" fmla="*/ 1348915 w 4072052"/>
              <a:gd name="connsiteY8" fmla="*/ 3510165 h 3510390"/>
              <a:gd name="connsiteX9" fmla="*/ 0 w 4072052"/>
              <a:gd name="connsiteY9" fmla="*/ 3510390 h 3510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408 h 2748408"/>
              <a:gd name="connsiteX1" fmla="*/ 663115 w 4072052"/>
              <a:gd name="connsiteY1" fmla="*/ 1597563 h 2748408"/>
              <a:gd name="connsiteX2" fmla="*/ 1375585 w 4072052"/>
              <a:gd name="connsiteY2" fmla="*/ 370743 h 2748408"/>
              <a:gd name="connsiteX3" fmla="*/ 2032216 w 4072052"/>
              <a:gd name="connsiteY3" fmla="*/ 18 h 2748408"/>
              <a:gd name="connsiteX4" fmla="*/ 2701465 w 4072052"/>
              <a:gd name="connsiteY4" fmla="*/ 370743 h 2748408"/>
              <a:gd name="connsiteX5" fmla="*/ 3402505 w 4072052"/>
              <a:gd name="connsiteY5" fmla="*/ 1582323 h 2748408"/>
              <a:gd name="connsiteX6" fmla="*/ 4072052 w 4072052"/>
              <a:gd name="connsiteY6" fmla="*/ 2748408 h 2748408"/>
              <a:gd name="connsiteX7" fmla="*/ 2747185 w 4072052"/>
              <a:gd name="connsiteY7" fmla="*/ 2748183 h 2748408"/>
              <a:gd name="connsiteX8" fmla="*/ 1348915 w 4072052"/>
              <a:gd name="connsiteY8" fmla="*/ 2748183 h 2748408"/>
              <a:gd name="connsiteX9" fmla="*/ 0 w 4072052"/>
              <a:gd name="connsiteY9" fmla="*/ 2748408 h 2748408"/>
              <a:gd name="connsiteX0" fmla="*/ 15065 w 3408937"/>
              <a:gd name="connsiteY0" fmla="*/ 2394078 h 2748408"/>
              <a:gd name="connsiteX1" fmla="*/ 0 w 3408937"/>
              <a:gd name="connsiteY1" fmla="*/ 1597563 h 2748408"/>
              <a:gd name="connsiteX2" fmla="*/ 712470 w 3408937"/>
              <a:gd name="connsiteY2" fmla="*/ 370743 h 2748408"/>
              <a:gd name="connsiteX3" fmla="*/ 1369101 w 3408937"/>
              <a:gd name="connsiteY3" fmla="*/ 18 h 2748408"/>
              <a:gd name="connsiteX4" fmla="*/ 2038350 w 3408937"/>
              <a:gd name="connsiteY4" fmla="*/ 370743 h 2748408"/>
              <a:gd name="connsiteX5" fmla="*/ 2739390 w 3408937"/>
              <a:gd name="connsiteY5" fmla="*/ 1582323 h 2748408"/>
              <a:gd name="connsiteX6" fmla="*/ 3408937 w 3408937"/>
              <a:gd name="connsiteY6" fmla="*/ 2748408 h 2748408"/>
              <a:gd name="connsiteX7" fmla="*/ 2084070 w 3408937"/>
              <a:gd name="connsiteY7" fmla="*/ 2748183 h 2748408"/>
              <a:gd name="connsiteX8" fmla="*/ 685800 w 3408937"/>
              <a:gd name="connsiteY8" fmla="*/ 2748183 h 2748408"/>
              <a:gd name="connsiteX9" fmla="*/ 15065 w 3408937"/>
              <a:gd name="connsiteY9" fmla="*/ 2394078 h 2748408"/>
              <a:gd name="connsiteX0" fmla="*/ 15065 w 3408937"/>
              <a:gd name="connsiteY0" fmla="*/ 2394078 h 2748408"/>
              <a:gd name="connsiteX1" fmla="*/ 0 w 3408937"/>
              <a:gd name="connsiteY1" fmla="*/ 1597563 h 2748408"/>
              <a:gd name="connsiteX2" fmla="*/ 712470 w 3408937"/>
              <a:gd name="connsiteY2" fmla="*/ 370743 h 2748408"/>
              <a:gd name="connsiteX3" fmla="*/ 1369101 w 3408937"/>
              <a:gd name="connsiteY3" fmla="*/ 18 h 2748408"/>
              <a:gd name="connsiteX4" fmla="*/ 2038350 w 3408937"/>
              <a:gd name="connsiteY4" fmla="*/ 370743 h 2748408"/>
              <a:gd name="connsiteX5" fmla="*/ 2739390 w 3408937"/>
              <a:gd name="connsiteY5" fmla="*/ 1582323 h 2748408"/>
              <a:gd name="connsiteX6" fmla="*/ 3408937 w 3408937"/>
              <a:gd name="connsiteY6" fmla="*/ 2748408 h 2748408"/>
              <a:gd name="connsiteX7" fmla="*/ 2084070 w 3408937"/>
              <a:gd name="connsiteY7" fmla="*/ 2748183 h 2748408"/>
              <a:gd name="connsiteX8" fmla="*/ 685800 w 3408937"/>
              <a:gd name="connsiteY8" fmla="*/ 2748183 h 2748408"/>
              <a:gd name="connsiteX9" fmla="*/ 15065 w 3408937"/>
              <a:gd name="connsiteY9" fmla="*/ 2394078 h 2748408"/>
              <a:gd name="connsiteX0" fmla="*/ 61005 w 3454877"/>
              <a:gd name="connsiteY0" fmla="*/ 2394078 h 2748408"/>
              <a:gd name="connsiteX1" fmla="*/ 45940 w 3454877"/>
              <a:gd name="connsiteY1" fmla="*/ 1597563 h 2748408"/>
              <a:gd name="connsiteX2" fmla="*/ 758410 w 3454877"/>
              <a:gd name="connsiteY2" fmla="*/ 370743 h 2748408"/>
              <a:gd name="connsiteX3" fmla="*/ 1415041 w 3454877"/>
              <a:gd name="connsiteY3" fmla="*/ 18 h 2748408"/>
              <a:gd name="connsiteX4" fmla="*/ 2084290 w 3454877"/>
              <a:gd name="connsiteY4" fmla="*/ 370743 h 2748408"/>
              <a:gd name="connsiteX5" fmla="*/ 2785330 w 3454877"/>
              <a:gd name="connsiteY5" fmla="*/ 1582323 h 2748408"/>
              <a:gd name="connsiteX6" fmla="*/ 3454877 w 3454877"/>
              <a:gd name="connsiteY6" fmla="*/ 2748408 h 2748408"/>
              <a:gd name="connsiteX7" fmla="*/ 2130010 w 3454877"/>
              <a:gd name="connsiteY7" fmla="*/ 2748183 h 2748408"/>
              <a:gd name="connsiteX8" fmla="*/ 731740 w 3454877"/>
              <a:gd name="connsiteY8" fmla="*/ 2748183 h 2748408"/>
              <a:gd name="connsiteX9" fmla="*/ 61005 w 3454877"/>
              <a:gd name="connsiteY9" fmla="*/ 2394078 h 2748408"/>
              <a:gd name="connsiteX0" fmla="*/ 99496 w 3493368"/>
              <a:gd name="connsiteY0" fmla="*/ 2394078 h 2748408"/>
              <a:gd name="connsiteX1" fmla="*/ 84431 w 3493368"/>
              <a:gd name="connsiteY1" fmla="*/ 1597563 h 2748408"/>
              <a:gd name="connsiteX2" fmla="*/ 796901 w 3493368"/>
              <a:gd name="connsiteY2" fmla="*/ 370743 h 2748408"/>
              <a:gd name="connsiteX3" fmla="*/ 1453532 w 3493368"/>
              <a:gd name="connsiteY3" fmla="*/ 18 h 2748408"/>
              <a:gd name="connsiteX4" fmla="*/ 2122781 w 3493368"/>
              <a:gd name="connsiteY4" fmla="*/ 370743 h 2748408"/>
              <a:gd name="connsiteX5" fmla="*/ 2823821 w 3493368"/>
              <a:gd name="connsiteY5" fmla="*/ 1582323 h 2748408"/>
              <a:gd name="connsiteX6" fmla="*/ 3493368 w 3493368"/>
              <a:gd name="connsiteY6" fmla="*/ 2748408 h 2748408"/>
              <a:gd name="connsiteX7" fmla="*/ 2168501 w 3493368"/>
              <a:gd name="connsiteY7" fmla="*/ 2748183 h 2748408"/>
              <a:gd name="connsiteX8" fmla="*/ 770231 w 3493368"/>
              <a:gd name="connsiteY8" fmla="*/ 2748183 h 2748408"/>
              <a:gd name="connsiteX9" fmla="*/ 99496 w 3493368"/>
              <a:gd name="connsiteY9" fmla="*/ 2394078 h 2748408"/>
              <a:gd name="connsiteX0" fmla="*/ 99496 w 2826618"/>
              <a:gd name="connsiteY0" fmla="*/ 2394078 h 2748183"/>
              <a:gd name="connsiteX1" fmla="*/ 84431 w 2826618"/>
              <a:gd name="connsiteY1" fmla="*/ 1597563 h 2748183"/>
              <a:gd name="connsiteX2" fmla="*/ 796901 w 2826618"/>
              <a:gd name="connsiteY2" fmla="*/ 370743 h 2748183"/>
              <a:gd name="connsiteX3" fmla="*/ 1453532 w 2826618"/>
              <a:gd name="connsiteY3" fmla="*/ 18 h 2748183"/>
              <a:gd name="connsiteX4" fmla="*/ 2122781 w 2826618"/>
              <a:gd name="connsiteY4" fmla="*/ 370743 h 2748183"/>
              <a:gd name="connsiteX5" fmla="*/ 2823821 w 2826618"/>
              <a:gd name="connsiteY5" fmla="*/ 1582323 h 2748183"/>
              <a:gd name="connsiteX6" fmla="*/ 2826618 w 2826618"/>
              <a:gd name="connsiteY6" fmla="*/ 2378838 h 2748183"/>
              <a:gd name="connsiteX7" fmla="*/ 2168501 w 2826618"/>
              <a:gd name="connsiteY7" fmla="*/ 2748183 h 2748183"/>
              <a:gd name="connsiteX8" fmla="*/ 770231 w 2826618"/>
              <a:gd name="connsiteY8" fmla="*/ 2748183 h 2748183"/>
              <a:gd name="connsiteX9" fmla="*/ 99496 w 2826618"/>
              <a:gd name="connsiteY9" fmla="*/ 2394078 h 2748183"/>
              <a:gd name="connsiteX0" fmla="*/ 99496 w 2826618"/>
              <a:gd name="connsiteY0" fmla="*/ 2394078 h 2748203"/>
              <a:gd name="connsiteX1" fmla="*/ 84431 w 2826618"/>
              <a:gd name="connsiteY1" fmla="*/ 1597563 h 2748203"/>
              <a:gd name="connsiteX2" fmla="*/ 796901 w 2826618"/>
              <a:gd name="connsiteY2" fmla="*/ 370743 h 2748203"/>
              <a:gd name="connsiteX3" fmla="*/ 1453532 w 2826618"/>
              <a:gd name="connsiteY3" fmla="*/ 18 h 2748203"/>
              <a:gd name="connsiteX4" fmla="*/ 2122781 w 2826618"/>
              <a:gd name="connsiteY4" fmla="*/ 370743 h 2748203"/>
              <a:gd name="connsiteX5" fmla="*/ 2823821 w 2826618"/>
              <a:gd name="connsiteY5" fmla="*/ 1582323 h 2748203"/>
              <a:gd name="connsiteX6" fmla="*/ 2826618 w 2826618"/>
              <a:gd name="connsiteY6" fmla="*/ 2378838 h 2748203"/>
              <a:gd name="connsiteX7" fmla="*/ 2168501 w 2826618"/>
              <a:gd name="connsiteY7" fmla="*/ 2748183 h 2748203"/>
              <a:gd name="connsiteX8" fmla="*/ 770231 w 2826618"/>
              <a:gd name="connsiteY8" fmla="*/ 2748183 h 2748203"/>
              <a:gd name="connsiteX9" fmla="*/ 99496 w 2826618"/>
              <a:gd name="connsiteY9" fmla="*/ 2394078 h 2748203"/>
              <a:gd name="connsiteX0" fmla="*/ 99496 w 2877252"/>
              <a:gd name="connsiteY0" fmla="*/ 2394078 h 2748203"/>
              <a:gd name="connsiteX1" fmla="*/ 84431 w 2877252"/>
              <a:gd name="connsiteY1" fmla="*/ 1597563 h 2748203"/>
              <a:gd name="connsiteX2" fmla="*/ 796901 w 2877252"/>
              <a:gd name="connsiteY2" fmla="*/ 370743 h 2748203"/>
              <a:gd name="connsiteX3" fmla="*/ 1453532 w 2877252"/>
              <a:gd name="connsiteY3" fmla="*/ 18 h 2748203"/>
              <a:gd name="connsiteX4" fmla="*/ 2122781 w 2877252"/>
              <a:gd name="connsiteY4" fmla="*/ 370743 h 2748203"/>
              <a:gd name="connsiteX5" fmla="*/ 2823821 w 2877252"/>
              <a:gd name="connsiteY5" fmla="*/ 1582323 h 2748203"/>
              <a:gd name="connsiteX6" fmla="*/ 2826618 w 2877252"/>
              <a:gd name="connsiteY6" fmla="*/ 2378838 h 2748203"/>
              <a:gd name="connsiteX7" fmla="*/ 2168501 w 2877252"/>
              <a:gd name="connsiteY7" fmla="*/ 2748183 h 2748203"/>
              <a:gd name="connsiteX8" fmla="*/ 770231 w 2877252"/>
              <a:gd name="connsiteY8" fmla="*/ 2748183 h 2748203"/>
              <a:gd name="connsiteX9" fmla="*/ 99496 w 2877252"/>
              <a:gd name="connsiteY9" fmla="*/ 2394078 h 2748203"/>
              <a:gd name="connsiteX0" fmla="*/ 99496 w 2918175"/>
              <a:gd name="connsiteY0" fmla="*/ 2394078 h 2748213"/>
              <a:gd name="connsiteX1" fmla="*/ 84431 w 2918175"/>
              <a:gd name="connsiteY1" fmla="*/ 1597563 h 2748213"/>
              <a:gd name="connsiteX2" fmla="*/ 796901 w 2918175"/>
              <a:gd name="connsiteY2" fmla="*/ 370743 h 2748213"/>
              <a:gd name="connsiteX3" fmla="*/ 1453532 w 2918175"/>
              <a:gd name="connsiteY3" fmla="*/ 18 h 2748213"/>
              <a:gd name="connsiteX4" fmla="*/ 2122781 w 2918175"/>
              <a:gd name="connsiteY4" fmla="*/ 370743 h 2748213"/>
              <a:gd name="connsiteX5" fmla="*/ 2823821 w 2918175"/>
              <a:gd name="connsiteY5" fmla="*/ 1582323 h 2748213"/>
              <a:gd name="connsiteX6" fmla="*/ 2826618 w 2918175"/>
              <a:gd name="connsiteY6" fmla="*/ 2378838 h 2748213"/>
              <a:gd name="connsiteX7" fmla="*/ 2168501 w 2918175"/>
              <a:gd name="connsiteY7" fmla="*/ 2748183 h 2748213"/>
              <a:gd name="connsiteX8" fmla="*/ 770231 w 2918175"/>
              <a:gd name="connsiteY8" fmla="*/ 2748183 h 2748213"/>
              <a:gd name="connsiteX9" fmla="*/ 99496 w 2918175"/>
              <a:gd name="connsiteY9" fmla="*/ 2394078 h 2748213"/>
              <a:gd name="connsiteX0" fmla="*/ 99496 w 2918175"/>
              <a:gd name="connsiteY0" fmla="*/ 2394078 h 2748183"/>
              <a:gd name="connsiteX1" fmla="*/ 84431 w 2918175"/>
              <a:gd name="connsiteY1" fmla="*/ 1597563 h 2748183"/>
              <a:gd name="connsiteX2" fmla="*/ 796901 w 2918175"/>
              <a:gd name="connsiteY2" fmla="*/ 370743 h 2748183"/>
              <a:gd name="connsiteX3" fmla="*/ 1453532 w 2918175"/>
              <a:gd name="connsiteY3" fmla="*/ 18 h 2748183"/>
              <a:gd name="connsiteX4" fmla="*/ 2122781 w 2918175"/>
              <a:gd name="connsiteY4" fmla="*/ 370743 h 2748183"/>
              <a:gd name="connsiteX5" fmla="*/ 2823821 w 2918175"/>
              <a:gd name="connsiteY5" fmla="*/ 1582323 h 2748183"/>
              <a:gd name="connsiteX6" fmla="*/ 2826618 w 2918175"/>
              <a:gd name="connsiteY6" fmla="*/ 2378838 h 2748183"/>
              <a:gd name="connsiteX7" fmla="*/ 2168501 w 2918175"/>
              <a:gd name="connsiteY7" fmla="*/ 2748183 h 2748183"/>
              <a:gd name="connsiteX8" fmla="*/ 770231 w 2918175"/>
              <a:gd name="connsiteY8" fmla="*/ 2748183 h 2748183"/>
              <a:gd name="connsiteX9" fmla="*/ 99496 w 2918175"/>
              <a:gd name="connsiteY9" fmla="*/ 2394078 h 2748183"/>
              <a:gd name="connsiteX0" fmla="*/ 99496 w 2931068"/>
              <a:gd name="connsiteY0" fmla="*/ 2394078 h 2748183"/>
              <a:gd name="connsiteX1" fmla="*/ 84431 w 2931068"/>
              <a:gd name="connsiteY1" fmla="*/ 1597563 h 2748183"/>
              <a:gd name="connsiteX2" fmla="*/ 796901 w 2931068"/>
              <a:gd name="connsiteY2" fmla="*/ 370743 h 2748183"/>
              <a:gd name="connsiteX3" fmla="*/ 1453532 w 2931068"/>
              <a:gd name="connsiteY3" fmla="*/ 18 h 2748183"/>
              <a:gd name="connsiteX4" fmla="*/ 2122781 w 2931068"/>
              <a:gd name="connsiteY4" fmla="*/ 370743 h 2748183"/>
              <a:gd name="connsiteX5" fmla="*/ 2823821 w 2931068"/>
              <a:gd name="connsiteY5" fmla="*/ 1582323 h 2748183"/>
              <a:gd name="connsiteX6" fmla="*/ 2826618 w 2931068"/>
              <a:gd name="connsiteY6" fmla="*/ 2378838 h 2748183"/>
              <a:gd name="connsiteX7" fmla="*/ 2168501 w 2931068"/>
              <a:gd name="connsiteY7" fmla="*/ 2748183 h 2748183"/>
              <a:gd name="connsiteX8" fmla="*/ 770231 w 2931068"/>
              <a:gd name="connsiteY8" fmla="*/ 2748183 h 2748183"/>
              <a:gd name="connsiteX9" fmla="*/ 99496 w 2931068"/>
              <a:gd name="connsiteY9" fmla="*/ 2394078 h 274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31068" h="2748183">
                <a:moveTo>
                  <a:pt x="99496" y="2394078"/>
                </a:moveTo>
                <a:cubicBezTo>
                  <a:pt x="-36452" y="2176983"/>
                  <a:pt x="-24847" y="1809728"/>
                  <a:pt x="84431" y="1597563"/>
                </a:cubicBezTo>
                <a:lnTo>
                  <a:pt x="796901" y="370743"/>
                </a:lnTo>
                <a:cubicBezTo>
                  <a:pt x="943388" y="132868"/>
                  <a:pt x="1219019" y="2173"/>
                  <a:pt x="1453532" y="18"/>
                </a:cubicBezTo>
                <a:cubicBezTo>
                  <a:pt x="1688045" y="-2137"/>
                  <a:pt x="2013998" y="182398"/>
                  <a:pt x="2122781" y="370743"/>
                </a:cubicBezTo>
                <a:lnTo>
                  <a:pt x="2823821" y="1582323"/>
                </a:lnTo>
                <a:cubicBezTo>
                  <a:pt x="2977153" y="1866878"/>
                  <a:pt x="2955226" y="2170483"/>
                  <a:pt x="2826618" y="2378838"/>
                </a:cubicBezTo>
                <a:cubicBezTo>
                  <a:pt x="2698010" y="2587193"/>
                  <a:pt x="2464073" y="2739368"/>
                  <a:pt x="2168501" y="2748183"/>
                </a:cubicBezTo>
                <a:lnTo>
                  <a:pt x="770231" y="2748183"/>
                </a:lnTo>
                <a:cubicBezTo>
                  <a:pt x="539033" y="2748258"/>
                  <a:pt x="235444" y="2611173"/>
                  <a:pt x="99496" y="2394078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二等辺三角形 1"/>
          <p:cNvSpPr/>
          <p:nvPr/>
        </p:nvSpPr>
        <p:spPr bwMode="auto">
          <a:xfrm>
            <a:off x="8086610" y="1158240"/>
            <a:ext cx="1188753" cy="111458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1348915 w 4072052"/>
              <a:gd name="connsiteY3" fmla="*/ 3510165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1348915 w 4072052"/>
              <a:gd name="connsiteY4" fmla="*/ 3510165 h 3510390"/>
              <a:gd name="connsiteX5" fmla="*/ 0 w 4072052"/>
              <a:gd name="connsiteY5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2747185 w 4072052"/>
              <a:gd name="connsiteY4" fmla="*/ 3510165 h 3510390"/>
              <a:gd name="connsiteX5" fmla="*/ 1348915 w 4072052"/>
              <a:gd name="connsiteY5" fmla="*/ 3510165 h 3510390"/>
              <a:gd name="connsiteX6" fmla="*/ 0 w 4072052"/>
              <a:gd name="connsiteY6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3402505 w 4072052"/>
              <a:gd name="connsiteY3" fmla="*/ 2344305 h 3510390"/>
              <a:gd name="connsiteX4" fmla="*/ 4072052 w 4072052"/>
              <a:gd name="connsiteY4" fmla="*/ 3510390 h 3510390"/>
              <a:gd name="connsiteX5" fmla="*/ 2747185 w 4072052"/>
              <a:gd name="connsiteY5" fmla="*/ 3510165 h 3510390"/>
              <a:gd name="connsiteX6" fmla="*/ 1348915 w 4072052"/>
              <a:gd name="connsiteY6" fmla="*/ 3510165 h 3510390"/>
              <a:gd name="connsiteX7" fmla="*/ 0 w 4072052"/>
              <a:gd name="connsiteY7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1375585 w 4072052"/>
              <a:gd name="connsiteY2" fmla="*/ 1132725 h 3510390"/>
              <a:gd name="connsiteX3" fmla="*/ 2036026 w 4072052"/>
              <a:gd name="connsiteY3" fmla="*/ 0 h 3510390"/>
              <a:gd name="connsiteX4" fmla="*/ 3402505 w 4072052"/>
              <a:gd name="connsiteY4" fmla="*/ 2344305 h 3510390"/>
              <a:gd name="connsiteX5" fmla="*/ 4072052 w 4072052"/>
              <a:gd name="connsiteY5" fmla="*/ 3510390 h 3510390"/>
              <a:gd name="connsiteX6" fmla="*/ 2747185 w 4072052"/>
              <a:gd name="connsiteY6" fmla="*/ 3510165 h 3510390"/>
              <a:gd name="connsiteX7" fmla="*/ 1348915 w 4072052"/>
              <a:gd name="connsiteY7" fmla="*/ 3510165 h 3510390"/>
              <a:gd name="connsiteX8" fmla="*/ 0 w 4072052"/>
              <a:gd name="connsiteY8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1375585 w 4072052"/>
              <a:gd name="connsiteY2" fmla="*/ 1132725 h 3510390"/>
              <a:gd name="connsiteX3" fmla="*/ 2036026 w 4072052"/>
              <a:gd name="connsiteY3" fmla="*/ 0 h 3510390"/>
              <a:gd name="connsiteX4" fmla="*/ 2701465 w 4072052"/>
              <a:gd name="connsiteY4" fmla="*/ 1132725 h 3510390"/>
              <a:gd name="connsiteX5" fmla="*/ 3402505 w 4072052"/>
              <a:gd name="connsiteY5" fmla="*/ 2344305 h 3510390"/>
              <a:gd name="connsiteX6" fmla="*/ 4072052 w 4072052"/>
              <a:gd name="connsiteY6" fmla="*/ 3510390 h 3510390"/>
              <a:gd name="connsiteX7" fmla="*/ 2747185 w 4072052"/>
              <a:gd name="connsiteY7" fmla="*/ 3510165 h 3510390"/>
              <a:gd name="connsiteX8" fmla="*/ 1348915 w 4072052"/>
              <a:gd name="connsiteY8" fmla="*/ 3510165 h 3510390"/>
              <a:gd name="connsiteX9" fmla="*/ 0 w 4072052"/>
              <a:gd name="connsiteY9" fmla="*/ 3510390 h 3510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408 h 2748408"/>
              <a:gd name="connsiteX1" fmla="*/ 663115 w 4072052"/>
              <a:gd name="connsiteY1" fmla="*/ 1597563 h 2748408"/>
              <a:gd name="connsiteX2" fmla="*/ 1375585 w 4072052"/>
              <a:gd name="connsiteY2" fmla="*/ 370743 h 2748408"/>
              <a:gd name="connsiteX3" fmla="*/ 2032216 w 4072052"/>
              <a:gd name="connsiteY3" fmla="*/ 18 h 2748408"/>
              <a:gd name="connsiteX4" fmla="*/ 2701465 w 4072052"/>
              <a:gd name="connsiteY4" fmla="*/ 370743 h 2748408"/>
              <a:gd name="connsiteX5" fmla="*/ 3402505 w 4072052"/>
              <a:gd name="connsiteY5" fmla="*/ 1582323 h 2748408"/>
              <a:gd name="connsiteX6" fmla="*/ 4072052 w 4072052"/>
              <a:gd name="connsiteY6" fmla="*/ 2748408 h 2748408"/>
              <a:gd name="connsiteX7" fmla="*/ 2747185 w 4072052"/>
              <a:gd name="connsiteY7" fmla="*/ 2748183 h 2748408"/>
              <a:gd name="connsiteX8" fmla="*/ 1348915 w 4072052"/>
              <a:gd name="connsiteY8" fmla="*/ 2748183 h 2748408"/>
              <a:gd name="connsiteX9" fmla="*/ 0 w 4072052"/>
              <a:gd name="connsiteY9" fmla="*/ 2748408 h 2748408"/>
              <a:gd name="connsiteX0" fmla="*/ 15065 w 3408937"/>
              <a:gd name="connsiteY0" fmla="*/ 2394078 h 2748408"/>
              <a:gd name="connsiteX1" fmla="*/ 0 w 3408937"/>
              <a:gd name="connsiteY1" fmla="*/ 1597563 h 2748408"/>
              <a:gd name="connsiteX2" fmla="*/ 712470 w 3408937"/>
              <a:gd name="connsiteY2" fmla="*/ 370743 h 2748408"/>
              <a:gd name="connsiteX3" fmla="*/ 1369101 w 3408937"/>
              <a:gd name="connsiteY3" fmla="*/ 18 h 2748408"/>
              <a:gd name="connsiteX4" fmla="*/ 2038350 w 3408937"/>
              <a:gd name="connsiteY4" fmla="*/ 370743 h 2748408"/>
              <a:gd name="connsiteX5" fmla="*/ 2739390 w 3408937"/>
              <a:gd name="connsiteY5" fmla="*/ 1582323 h 2748408"/>
              <a:gd name="connsiteX6" fmla="*/ 3408937 w 3408937"/>
              <a:gd name="connsiteY6" fmla="*/ 2748408 h 2748408"/>
              <a:gd name="connsiteX7" fmla="*/ 2084070 w 3408937"/>
              <a:gd name="connsiteY7" fmla="*/ 2748183 h 2748408"/>
              <a:gd name="connsiteX8" fmla="*/ 685800 w 3408937"/>
              <a:gd name="connsiteY8" fmla="*/ 2748183 h 2748408"/>
              <a:gd name="connsiteX9" fmla="*/ 15065 w 3408937"/>
              <a:gd name="connsiteY9" fmla="*/ 2394078 h 2748408"/>
              <a:gd name="connsiteX0" fmla="*/ 15065 w 3408937"/>
              <a:gd name="connsiteY0" fmla="*/ 2394078 h 2748408"/>
              <a:gd name="connsiteX1" fmla="*/ 0 w 3408937"/>
              <a:gd name="connsiteY1" fmla="*/ 1597563 h 2748408"/>
              <a:gd name="connsiteX2" fmla="*/ 712470 w 3408937"/>
              <a:gd name="connsiteY2" fmla="*/ 370743 h 2748408"/>
              <a:gd name="connsiteX3" fmla="*/ 1369101 w 3408937"/>
              <a:gd name="connsiteY3" fmla="*/ 18 h 2748408"/>
              <a:gd name="connsiteX4" fmla="*/ 2038350 w 3408937"/>
              <a:gd name="connsiteY4" fmla="*/ 370743 h 2748408"/>
              <a:gd name="connsiteX5" fmla="*/ 2739390 w 3408937"/>
              <a:gd name="connsiteY5" fmla="*/ 1582323 h 2748408"/>
              <a:gd name="connsiteX6" fmla="*/ 3408937 w 3408937"/>
              <a:gd name="connsiteY6" fmla="*/ 2748408 h 2748408"/>
              <a:gd name="connsiteX7" fmla="*/ 2084070 w 3408937"/>
              <a:gd name="connsiteY7" fmla="*/ 2748183 h 2748408"/>
              <a:gd name="connsiteX8" fmla="*/ 685800 w 3408937"/>
              <a:gd name="connsiteY8" fmla="*/ 2748183 h 2748408"/>
              <a:gd name="connsiteX9" fmla="*/ 15065 w 3408937"/>
              <a:gd name="connsiteY9" fmla="*/ 2394078 h 2748408"/>
              <a:gd name="connsiteX0" fmla="*/ 61005 w 3454877"/>
              <a:gd name="connsiteY0" fmla="*/ 2394078 h 2748408"/>
              <a:gd name="connsiteX1" fmla="*/ 45940 w 3454877"/>
              <a:gd name="connsiteY1" fmla="*/ 1597563 h 2748408"/>
              <a:gd name="connsiteX2" fmla="*/ 758410 w 3454877"/>
              <a:gd name="connsiteY2" fmla="*/ 370743 h 2748408"/>
              <a:gd name="connsiteX3" fmla="*/ 1415041 w 3454877"/>
              <a:gd name="connsiteY3" fmla="*/ 18 h 2748408"/>
              <a:gd name="connsiteX4" fmla="*/ 2084290 w 3454877"/>
              <a:gd name="connsiteY4" fmla="*/ 370743 h 2748408"/>
              <a:gd name="connsiteX5" fmla="*/ 2785330 w 3454877"/>
              <a:gd name="connsiteY5" fmla="*/ 1582323 h 2748408"/>
              <a:gd name="connsiteX6" fmla="*/ 3454877 w 3454877"/>
              <a:gd name="connsiteY6" fmla="*/ 2748408 h 2748408"/>
              <a:gd name="connsiteX7" fmla="*/ 2130010 w 3454877"/>
              <a:gd name="connsiteY7" fmla="*/ 2748183 h 2748408"/>
              <a:gd name="connsiteX8" fmla="*/ 731740 w 3454877"/>
              <a:gd name="connsiteY8" fmla="*/ 2748183 h 2748408"/>
              <a:gd name="connsiteX9" fmla="*/ 61005 w 3454877"/>
              <a:gd name="connsiteY9" fmla="*/ 2394078 h 2748408"/>
              <a:gd name="connsiteX0" fmla="*/ 99496 w 3493368"/>
              <a:gd name="connsiteY0" fmla="*/ 2394078 h 2748408"/>
              <a:gd name="connsiteX1" fmla="*/ 84431 w 3493368"/>
              <a:gd name="connsiteY1" fmla="*/ 1597563 h 2748408"/>
              <a:gd name="connsiteX2" fmla="*/ 796901 w 3493368"/>
              <a:gd name="connsiteY2" fmla="*/ 370743 h 2748408"/>
              <a:gd name="connsiteX3" fmla="*/ 1453532 w 3493368"/>
              <a:gd name="connsiteY3" fmla="*/ 18 h 2748408"/>
              <a:gd name="connsiteX4" fmla="*/ 2122781 w 3493368"/>
              <a:gd name="connsiteY4" fmla="*/ 370743 h 2748408"/>
              <a:gd name="connsiteX5" fmla="*/ 2823821 w 3493368"/>
              <a:gd name="connsiteY5" fmla="*/ 1582323 h 2748408"/>
              <a:gd name="connsiteX6" fmla="*/ 3493368 w 3493368"/>
              <a:gd name="connsiteY6" fmla="*/ 2748408 h 2748408"/>
              <a:gd name="connsiteX7" fmla="*/ 2168501 w 3493368"/>
              <a:gd name="connsiteY7" fmla="*/ 2748183 h 2748408"/>
              <a:gd name="connsiteX8" fmla="*/ 770231 w 3493368"/>
              <a:gd name="connsiteY8" fmla="*/ 2748183 h 2748408"/>
              <a:gd name="connsiteX9" fmla="*/ 99496 w 3493368"/>
              <a:gd name="connsiteY9" fmla="*/ 2394078 h 2748408"/>
              <a:gd name="connsiteX0" fmla="*/ 99496 w 2826618"/>
              <a:gd name="connsiteY0" fmla="*/ 2394078 h 2748183"/>
              <a:gd name="connsiteX1" fmla="*/ 84431 w 2826618"/>
              <a:gd name="connsiteY1" fmla="*/ 1597563 h 2748183"/>
              <a:gd name="connsiteX2" fmla="*/ 796901 w 2826618"/>
              <a:gd name="connsiteY2" fmla="*/ 370743 h 2748183"/>
              <a:gd name="connsiteX3" fmla="*/ 1453532 w 2826618"/>
              <a:gd name="connsiteY3" fmla="*/ 18 h 2748183"/>
              <a:gd name="connsiteX4" fmla="*/ 2122781 w 2826618"/>
              <a:gd name="connsiteY4" fmla="*/ 370743 h 2748183"/>
              <a:gd name="connsiteX5" fmla="*/ 2823821 w 2826618"/>
              <a:gd name="connsiteY5" fmla="*/ 1582323 h 2748183"/>
              <a:gd name="connsiteX6" fmla="*/ 2826618 w 2826618"/>
              <a:gd name="connsiteY6" fmla="*/ 2378838 h 2748183"/>
              <a:gd name="connsiteX7" fmla="*/ 2168501 w 2826618"/>
              <a:gd name="connsiteY7" fmla="*/ 2748183 h 2748183"/>
              <a:gd name="connsiteX8" fmla="*/ 770231 w 2826618"/>
              <a:gd name="connsiteY8" fmla="*/ 2748183 h 2748183"/>
              <a:gd name="connsiteX9" fmla="*/ 99496 w 2826618"/>
              <a:gd name="connsiteY9" fmla="*/ 2394078 h 2748183"/>
              <a:gd name="connsiteX0" fmla="*/ 99496 w 2826618"/>
              <a:gd name="connsiteY0" fmla="*/ 2394078 h 2748203"/>
              <a:gd name="connsiteX1" fmla="*/ 84431 w 2826618"/>
              <a:gd name="connsiteY1" fmla="*/ 1597563 h 2748203"/>
              <a:gd name="connsiteX2" fmla="*/ 796901 w 2826618"/>
              <a:gd name="connsiteY2" fmla="*/ 370743 h 2748203"/>
              <a:gd name="connsiteX3" fmla="*/ 1453532 w 2826618"/>
              <a:gd name="connsiteY3" fmla="*/ 18 h 2748203"/>
              <a:gd name="connsiteX4" fmla="*/ 2122781 w 2826618"/>
              <a:gd name="connsiteY4" fmla="*/ 370743 h 2748203"/>
              <a:gd name="connsiteX5" fmla="*/ 2823821 w 2826618"/>
              <a:gd name="connsiteY5" fmla="*/ 1582323 h 2748203"/>
              <a:gd name="connsiteX6" fmla="*/ 2826618 w 2826618"/>
              <a:gd name="connsiteY6" fmla="*/ 2378838 h 2748203"/>
              <a:gd name="connsiteX7" fmla="*/ 2168501 w 2826618"/>
              <a:gd name="connsiteY7" fmla="*/ 2748183 h 2748203"/>
              <a:gd name="connsiteX8" fmla="*/ 770231 w 2826618"/>
              <a:gd name="connsiteY8" fmla="*/ 2748183 h 2748203"/>
              <a:gd name="connsiteX9" fmla="*/ 99496 w 2826618"/>
              <a:gd name="connsiteY9" fmla="*/ 2394078 h 2748203"/>
              <a:gd name="connsiteX0" fmla="*/ 99496 w 2877252"/>
              <a:gd name="connsiteY0" fmla="*/ 2394078 h 2748203"/>
              <a:gd name="connsiteX1" fmla="*/ 84431 w 2877252"/>
              <a:gd name="connsiteY1" fmla="*/ 1597563 h 2748203"/>
              <a:gd name="connsiteX2" fmla="*/ 796901 w 2877252"/>
              <a:gd name="connsiteY2" fmla="*/ 370743 h 2748203"/>
              <a:gd name="connsiteX3" fmla="*/ 1453532 w 2877252"/>
              <a:gd name="connsiteY3" fmla="*/ 18 h 2748203"/>
              <a:gd name="connsiteX4" fmla="*/ 2122781 w 2877252"/>
              <a:gd name="connsiteY4" fmla="*/ 370743 h 2748203"/>
              <a:gd name="connsiteX5" fmla="*/ 2823821 w 2877252"/>
              <a:gd name="connsiteY5" fmla="*/ 1582323 h 2748203"/>
              <a:gd name="connsiteX6" fmla="*/ 2826618 w 2877252"/>
              <a:gd name="connsiteY6" fmla="*/ 2378838 h 2748203"/>
              <a:gd name="connsiteX7" fmla="*/ 2168501 w 2877252"/>
              <a:gd name="connsiteY7" fmla="*/ 2748183 h 2748203"/>
              <a:gd name="connsiteX8" fmla="*/ 770231 w 2877252"/>
              <a:gd name="connsiteY8" fmla="*/ 2748183 h 2748203"/>
              <a:gd name="connsiteX9" fmla="*/ 99496 w 2877252"/>
              <a:gd name="connsiteY9" fmla="*/ 2394078 h 2748203"/>
              <a:gd name="connsiteX0" fmla="*/ 99496 w 2918175"/>
              <a:gd name="connsiteY0" fmla="*/ 2394078 h 2748213"/>
              <a:gd name="connsiteX1" fmla="*/ 84431 w 2918175"/>
              <a:gd name="connsiteY1" fmla="*/ 1597563 h 2748213"/>
              <a:gd name="connsiteX2" fmla="*/ 796901 w 2918175"/>
              <a:gd name="connsiteY2" fmla="*/ 370743 h 2748213"/>
              <a:gd name="connsiteX3" fmla="*/ 1453532 w 2918175"/>
              <a:gd name="connsiteY3" fmla="*/ 18 h 2748213"/>
              <a:gd name="connsiteX4" fmla="*/ 2122781 w 2918175"/>
              <a:gd name="connsiteY4" fmla="*/ 370743 h 2748213"/>
              <a:gd name="connsiteX5" fmla="*/ 2823821 w 2918175"/>
              <a:gd name="connsiteY5" fmla="*/ 1582323 h 2748213"/>
              <a:gd name="connsiteX6" fmla="*/ 2826618 w 2918175"/>
              <a:gd name="connsiteY6" fmla="*/ 2378838 h 2748213"/>
              <a:gd name="connsiteX7" fmla="*/ 2168501 w 2918175"/>
              <a:gd name="connsiteY7" fmla="*/ 2748183 h 2748213"/>
              <a:gd name="connsiteX8" fmla="*/ 770231 w 2918175"/>
              <a:gd name="connsiteY8" fmla="*/ 2748183 h 2748213"/>
              <a:gd name="connsiteX9" fmla="*/ 99496 w 2918175"/>
              <a:gd name="connsiteY9" fmla="*/ 2394078 h 2748213"/>
              <a:gd name="connsiteX0" fmla="*/ 99496 w 2918175"/>
              <a:gd name="connsiteY0" fmla="*/ 2394078 h 2748183"/>
              <a:gd name="connsiteX1" fmla="*/ 84431 w 2918175"/>
              <a:gd name="connsiteY1" fmla="*/ 1597563 h 2748183"/>
              <a:gd name="connsiteX2" fmla="*/ 796901 w 2918175"/>
              <a:gd name="connsiteY2" fmla="*/ 370743 h 2748183"/>
              <a:gd name="connsiteX3" fmla="*/ 1453532 w 2918175"/>
              <a:gd name="connsiteY3" fmla="*/ 18 h 2748183"/>
              <a:gd name="connsiteX4" fmla="*/ 2122781 w 2918175"/>
              <a:gd name="connsiteY4" fmla="*/ 370743 h 2748183"/>
              <a:gd name="connsiteX5" fmla="*/ 2823821 w 2918175"/>
              <a:gd name="connsiteY5" fmla="*/ 1582323 h 2748183"/>
              <a:gd name="connsiteX6" fmla="*/ 2826618 w 2918175"/>
              <a:gd name="connsiteY6" fmla="*/ 2378838 h 2748183"/>
              <a:gd name="connsiteX7" fmla="*/ 2168501 w 2918175"/>
              <a:gd name="connsiteY7" fmla="*/ 2748183 h 2748183"/>
              <a:gd name="connsiteX8" fmla="*/ 770231 w 2918175"/>
              <a:gd name="connsiteY8" fmla="*/ 2748183 h 2748183"/>
              <a:gd name="connsiteX9" fmla="*/ 99496 w 2918175"/>
              <a:gd name="connsiteY9" fmla="*/ 2394078 h 2748183"/>
              <a:gd name="connsiteX0" fmla="*/ 99496 w 2931068"/>
              <a:gd name="connsiteY0" fmla="*/ 2394078 h 2748183"/>
              <a:gd name="connsiteX1" fmla="*/ 84431 w 2931068"/>
              <a:gd name="connsiteY1" fmla="*/ 1597563 h 2748183"/>
              <a:gd name="connsiteX2" fmla="*/ 796901 w 2931068"/>
              <a:gd name="connsiteY2" fmla="*/ 370743 h 2748183"/>
              <a:gd name="connsiteX3" fmla="*/ 1453532 w 2931068"/>
              <a:gd name="connsiteY3" fmla="*/ 18 h 2748183"/>
              <a:gd name="connsiteX4" fmla="*/ 2122781 w 2931068"/>
              <a:gd name="connsiteY4" fmla="*/ 370743 h 2748183"/>
              <a:gd name="connsiteX5" fmla="*/ 2823821 w 2931068"/>
              <a:gd name="connsiteY5" fmla="*/ 1582323 h 2748183"/>
              <a:gd name="connsiteX6" fmla="*/ 2826618 w 2931068"/>
              <a:gd name="connsiteY6" fmla="*/ 2378838 h 2748183"/>
              <a:gd name="connsiteX7" fmla="*/ 2168501 w 2931068"/>
              <a:gd name="connsiteY7" fmla="*/ 2748183 h 2748183"/>
              <a:gd name="connsiteX8" fmla="*/ 770231 w 2931068"/>
              <a:gd name="connsiteY8" fmla="*/ 2748183 h 2748183"/>
              <a:gd name="connsiteX9" fmla="*/ 99496 w 2931068"/>
              <a:gd name="connsiteY9" fmla="*/ 2394078 h 274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31068" h="2748183">
                <a:moveTo>
                  <a:pt x="99496" y="2394078"/>
                </a:moveTo>
                <a:cubicBezTo>
                  <a:pt x="-36452" y="2176983"/>
                  <a:pt x="-24847" y="1809728"/>
                  <a:pt x="84431" y="1597563"/>
                </a:cubicBezTo>
                <a:lnTo>
                  <a:pt x="796901" y="370743"/>
                </a:lnTo>
                <a:cubicBezTo>
                  <a:pt x="943388" y="132868"/>
                  <a:pt x="1219019" y="2173"/>
                  <a:pt x="1453532" y="18"/>
                </a:cubicBezTo>
                <a:cubicBezTo>
                  <a:pt x="1688045" y="-2137"/>
                  <a:pt x="2013998" y="182398"/>
                  <a:pt x="2122781" y="370743"/>
                </a:cubicBezTo>
                <a:lnTo>
                  <a:pt x="2823821" y="1582323"/>
                </a:lnTo>
                <a:cubicBezTo>
                  <a:pt x="2977153" y="1866878"/>
                  <a:pt x="2955226" y="2170483"/>
                  <a:pt x="2826618" y="2378838"/>
                </a:cubicBezTo>
                <a:cubicBezTo>
                  <a:pt x="2698010" y="2587193"/>
                  <a:pt x="2464073" y="2739368"/>
                  <a:pt x="2168501" y="2748183"/>
                </a:cubicBezTo>
                <a:lnTo>
                  <a:pt x="770231" y="2748183"/>
                </a:lnTo>
                <a:cubicBezTo>
                  <a:pt x="539033" y="2748258"/>
                  <a:pt x="235444" y="2611173"/>
                  <a:pt x="99496" y="2394078"/>
                </a:cubicBezTo>
                <a:close/>
              </a:path>
            </a:pathLst>
          </a:custGeom>
          <a:noFill/>
          <a:ln w="3175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57503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二等辺三角形 1"/>
          <p:cNvSpPr/>
          <p:nvPr/>
        </p:nvSpPr>
        <p:spPr bwMode="auto">
          <a:xfrm>
            <a:off x="440617" y="2843935"/>
            <a:ext cx="1562188" cy="135620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70660 w 4072052"/>
              <a:gd name="connsiteY1" fmla="*/ 33882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70660 w 4072052"/>
              <a:gd name="connsiteY1" fmla="*/ 33882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135430 w 4072052"/>
              <a:gd name="connsiteY4" fmla="*/ 3510165 h 3510390"/>
              <a:gd name="connsiteX5" fmla="*/ 0 w 4072052"/>
              <a:gd name="connsiteY5" fmla="*/ 3510390 h 3510390"/>
              <a:gd name="connsiteX0" fmla="*/ 0 w 4011092"/>
              <a:gd name="connsiteY0" fmla="*/ 3472290 h 3510390"/>
              <a:gd name="connsiteX1" fmla="*/ 9700 w 4011092"/>
              <a:gd name="connsiteY1" fmla="*/ 3388245 h 3510390"/>
              <a:gd name="connsiteX2" fmla="*/ 1975066 w 4011092"/>
              <a:gd name="connsiteY2" fmla="*/ 0 h 3510390"/>
              <a:gd name="connsiteX3" fmla="*/ 4011092 w 4011092"/>
              <a:gd name="connsiteY3" fmla="*/ 3510390 h 3510390"/>
              <a:gd name="connsiteX4" fmla="*/ 74470 w 4011092"/>
              <a:gd name="connsiteY4" fmla="*/ 3510165 h 3510390"/>
              <a:gd name="connsiteX5" fmla="*/ 0 w 4011092"/>
              <a:gd name="connsiteY5" fmla="*/ 3472290 h 3510390"/>
              <a:gd name="connsiteX0" fmla="*/ 5615 w 4016707"/>
              <a:gd name="connsiteY0" fmla="*/ 3472290 h 3510390"/>
              <a:gd name="connsiteX1" fmla="*/ 15315 w 4016707"/>
              <a:gd name="connsiteY1" fmla="*/ 3388245 h 3510390"/>
              <a:gd name="connsiteX2" fmla="*/ 1980681 w 4016707"/>
              <a:gd name="connsiteY2" fmla="*/ 0 h 3510390"/>
              <a:gd name="connsiteX3" fmla="*/ 4016707 w 4016707"/>
              <a:gd name="connsiteY3" fmla="*/ 3510390 h 3510390"/>
              <a:gd name="connsiteX4" fmla="*/ 80085 w 4016707"/>
              <a:gd name="connsiteY4" fmla="*/ 3510165 h 3510390"/>
              <a:gd name="connsiteX5" fmla="*/ 5615 w 4016707"/>
              <a:gd name="connsiteY5" fmla="*/ 3472290 h 3510390"/>
              <a:gd name="connsiteX0" fmla="*/ 5615 w 4016707"/>
              <a:gd name="connsiteY0" fmla="*/ 3472290 h 3510390"/>
              <a:gd name="connsiteX1" fmla="*/ 15315 w 4016707"/>
              <a:gd name="connsiteY1" fmla="*/ 3388245 h 3510390"/>
              <a:gd name="connsiteX2" fmla="*/ 1980681 w 4016707"/>
              <a:gd name="connsiteY2" fmla="*/ 0 h 3510390"/>
              <a:gd name="connsiteX3" fmla="*/ 4016707 w 4016707"/>
              <a:gd name="connsiteY3" fmla="*/ 3510390 h 3510390"/>
              <a:gd name="connsiteX4" fmla="*/ 80085 w 4016707"/>
              <a:gd name="connsiteY4" fmla="*/ 3510165 h 3510390"/>
              <a:gd name="connsiteX5" fmla="*/ 5615 w 4016707"/>
              <a:gd name="connsiteY5" fmla="*/ 347229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11807 w 4017184"/>
              <a:gd name="connsiteY0" fmla="*/ 3468480 h 3510390"/>
              <a:gd name="connsiteX1" fmla="*/ 15792 w 4017184"/>
              <a:gd name="connsiteY1" fmla="*/ 3388245 h 3510390"/>
              <a:gd name="connsiteX2" fmla="*/ 1981158 w 4017184"/>
              <a:gd name="connsiteY2" fmla="*/ 0 h 3510390"/>
              <a:gd name="connsiteX3" fmla="*/ 4017184 w 4017184"/>
              <a:gd name="connsiteY3" fmla="*/ 3510390 h 3510390"/>
              <a:gd name="connsiteX4" fmla="*/ 80562 w 4017184"/>
              <a:gd name="connsiteY4" fmla="*/ 3510165 h 3510390"/>
              <a:gd name="connsiteX5" fmla="*/ 11807 w 4017184"/>
              <a:gd name="connsiteY5" fmla="*/ 3468480 h 3510390"/>
              <a:gd name="connsiteX0" fmla="*/ 11807 w 4017184"/>
              <a:gd name="connsiteY0" fmla="*/ 3468480 h 3510390"/>
              <a:gd name="connsiteX1" fmla="*/ 15792 w 4017184"/>
              <a:gd name="connsiteY1" fmla="*/ 3388245 h 3510390"/>
              <a:gd name="connsiteX2" fmla="*/ 1981158 w 4017184"/>
              <a:gd name="connsiteY2" fmla="*/ 0 h 3510390"/>
              <a:gd name="connsiteX3" fmla="*/ 4017184 w 4017184"/>
              <a:gd name="connsiteY3" fmla="*/ 3510390 h 3510390"/>
              <a:gd name="connsiteX4" fmla="*/ 80562 w 4017184"/>
              <a:gd name="connsiteY4" fmla="*/ 3510165 h 3510390"/>
              <a:gd name="connsiteX5" fmla="*/ 11807 w 4017184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9688 w 4015065"/>
              <a:gd name="connsiteY0" fmla="*/ 3468480 h 3510390"/>
              <a:gd name="connsiteX1" fmla="*/ 13673 w 4015065"/>
              <a:gd name="connsiteY1" fmla="*/ 3388245 h 3510390"/>
              <a:gd name="connsiteX2" fmla="*/ 1979039 w 4015065"/>
              <a:gd name="connsiteY2" fmla="*/ 0 h 3510390"/>
              <a:gd name="connsiteX3" fmla="*/ 4015065 w 4015065"/>
              <a:gd name="connsiteY3" fmla="*/ 3510390 h 3510390"/>
              <a:gd name="connsiteX4" fmla="*/ 78443 w 4015065"/>
              <a:gd name="connsiteY4" fmla="*/ 3510165 h 3510390"/>
              <a:gd name="connsiteX5" fmla="*/ 9688 w 4015065"/>
              <a:gd name="connsiteY5" fmla="*/ 3468480 h 3510390"/>
              <a:gd name="connsiteX0" fmla="*/ 9688 w 4015065"/>
              <a:gd name="connsiteY0" fmla="*/ 3468480 h 3510390"/>
              <a:gd name="connsiteX1" fmla="*/ 13673 w 4015065"/>
              <a:gd name="connsiteY1" fmla="*/ 3388245 h 3510390"/>
              <a:gd name="connsiteX2" fmla="*/ 1979039 w 4015065"/>
              <a:gd name="connsiteY2" fmla="*/ 0 h 3510390"/>
              <a:gd name="connsiteX3" fmla="*/ 4015065 w 4015065"/>
              <a:gd name="connsiteY3" fmla="*/ 3510390 h 3510390"/>
              <a:gd name="connsiteX4" fmla="*/ 78443 w 4015065"/>
              <a:gd name="connsiteY4" fmla="*/ 3510165 h 3510390"/>
              <a:gd name="connsiteX5" fmla="*/ 9688 w 4015065"/>
              <a:gd name="connsiteY5" fmla="*/ 3468480 h 3510390"/>
              <a:gd name="connsiteX0" fmla="*/ 7786 w 4018878"/>
              <a:gd name="connsiteY0" fmla="*/ 3470385 h 3510390"/>
              <a:gd name="connsiteX1" fmla="*/ 17486 w 4018878"/>
              <a:gd name="connsiteY1" fmla="*/ 3388245 h 3510390"/>
              <a:gd name="connsiteX2" fmla="*/ 1982852 w 4018878"/>
              <a:gd name="connsiteY2" fmla="*/ 0 h 3510390"/>
              <a:gd name="connsiteX3" fmla="*/ 4018878 w 4018878"/>
              <a:gd name="connsiteY3" fmla="*/ 3510390 h 3510390"/>
              <a:gd name="connsiteX4" fmla="*/ 82256 w 4018878"/>
              <a:gd name="connsiteY4" fmla="*/ 3510165 h 3510390"/>
              <a:gd name="connsiteX5" fmla="*/ 7786 w 4018878"/>
              <a:gd name="connsiteY5" fmla="*/ 347038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4013949 w 4013949"/>
              <a:gd name="connsiteY3" fmla="*/ 3510390 h 3510390"/>
              <a:gd name="connsiteX4" fmla="*/ 77327 w 4013949"/>
              <a:gd name="connsiteY4" fmla="*/ 3510165 h 3510390"/>
              <a:gd name="connsiteX5" fmla="*/ 10477 w 4013949"/>
              <a:gd name="connsiteY5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4013949 w 4013949"/>
              <a:gd name="connsiteY3" fmla="*/ 3510390 h 3510390"/>
              <a:gd name="connsiteX4" fmla="*/ 77327 w 4013949"/>
              <a:gd name="connsiteY4" fmla="*/ 3510165 h 3510390"/>
              <a:gd name="connsiteX5" fmla="*/ 10477 w 4013949"/>
              <a:gd name="connsiteY5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3946383 w 4013949"/>
              <a:gd name="connsiteY3" fmla="*/ 3395865 h 3510390"/>
              <a:gd name="connsiteX4" fmla="*/ 4013949 w 4013949"/>
              <a:gd name="connsiteY4" fmla="*/ 3510390 h 3510390"/>
              <a:gd name="connsiteX5" fmla="*/ 77327 w 4013949"/>
              <a:gd name="connsiteY5" fmla="*/ 3510165 h 3510390"/>
              <a:gd name="connsiteX6" fmla="*/ 10477 w 4013949"/>
              <a:gd name="connsiteY6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3946383 w 4013949"/>
              <a:gd name="connsiteY3" fmla="*/ 3395865 h 3510390"/>
              <a:gd name="connsiteX4" fmla="*/ 4013949 w 4013949"/>
              <a:gd name="connsiteY4" fmla="*/ 3510390 h 3510390"/>
              <a:gd name="connsiteX5" fmla="*/ 3877803 w 4013949"/>
              <a:gd name="connsiteY5" fmla="*/ 3510165 h 3510390"/>
              <a:gd name="connsiteX6" fmla="*/ 77327 w 4013949"/>
              <a:gd name="connsiteY6" fmla="*/ 3510165 h 3510390"/>
              <a:gd name="connsiteX7" fmla="*/ 10477 w 4013949"/>
              <a:gd name="connsiteY7" fmla="*/ 3474195 h 3510390"/>
              <a:gd name="connsiteX0" fmla="*/ 10477 w 3952989"/>
              <a:gd name="connsiteY0" fmla="*/ 3474195 h 3510165"/>
              <a:gd name="connsiteX1" fmla="*/ 12557 w 3952989"/>
              <a:gd name="connsiteY1" fmla="*/ 3388245 h 3510165"/>
              <a:gd name="connsiteX2" fmla="*/ 1977923 w 3952989"/>
              <a:gd name="connsiteY2" fmla="*/ 0 h 3510165"/>
              <a:gd name="connsiteX3" fmla="*/ 3946383 w 3952989"/>
              <a:gd name="connsiteY3" fmla="*/ 3395865 h 3510165"/>
              <a:gd name="connsiteX4" fmla="*/ 3952989 w 3952989"/>
              <a:gd name="connsiteY4" fmla="*/ 3474195 h 3510165"/>
              <a:gd name="connsiteX5" fmla="*/ 3877803 w 3952989"/>
              <a:gd name="connsiteY5" fmla="*/ 3510165 h 3510165"/>
              <a:gd name="connsiteX6" fmla="*/ 77327 w 3952989"/>
              <a:gd name="connsiteY6" fmla="*/ 3510165 h 3510165"/>
              <a:gd name="connsiteX7" fmla="*/ 10477 w 3952989"/>
              <a:gd name="connsiteY7" fmla="*/ 3474195 h 3510165"/>
              <a:gd name="connsiteX0" fmla="*/ 10477 w 3952989"/>
              <a:gd name="connsiteY0" fmla="*/ 3474195 h 3510432"/>
              <a:gd name="connsiteX1" fmla="*/ 12557 w 3952989"/>
              <a:gd name="connsiteY1" fmla="*/ 3388245 h 3510432"/>
              <a:gd name="connsiteX2" fmla="*/ 1977923 w 3952989"/>
              <a:gd name="connsiteY2" fmla="*/ 0 h 3510432"/>
              <a:gd name="connsiteX3" fmla="*/ 3946383 w 3952989"/>
              <a:gd name="connsiteY3" fmla="*/ 3395865 h 3510432"/>
              <a:gd name="connsiteX4" fmla="*/ 3952989 w 3952989"/>
              <a:gd name="connsiteY4" fmla="*/ 3474195 h 3510432"/>
              <a:gd name="connsiteX5" fmla="*/ 3877803 w 3952989"/>
              <a:gd name="connsiteY5" fmla="*/ 3510165 h 3510432"/>
              <a:gd name="connsiteX6" fmla="*/ 77327 w 3952989"/>
              <a:gd name="connsiteY6" fmla="*/ 3510165 h 3510432"/>
              <a:gd name="connsiteX7" fmla="*/ 10477 w 3952989"/>
              <a:gd name="connsiteY7" fmla="*/ 3474195 h 3510432"/>
              <a:gd name="connsiteX0" fmla="*/ 10477 w 3952989"/>
              <a:gd name="connsiteY0" fmla="*/ 3474195 h 3510216"/>
              <a:gd name="connsiteX1" fmla="*/ 12557 w 3952989"/>
              <a:gd name="connsiteY1" fmla="*/ 3388245 h 3510216"/>
              <a:gd name="connsiteX2" fmla="*/ 1977923 w 3952989"/>
              <a:gd name="connsiteY2" fmla="*/ 0 h 3510216"/>
              <a:gd name="connsiteX3" fmla="*/ 3946383 w 3952989"/>
              <a:gd name="connsiteY3" fmla="*/ 3395865 h 3510216"/>
              <a:gd name="connsiteX4" fmla="*/ 3952989 w 3952989"/>
              <a:gd name="connsiteY4" fmla="*/ 3474195 h 3510216"/>
              <a:gd name="connsiteX5" fmla="*/ 3877803 w 3952989"/>
              <a:gd name="connsiteY5" fmla="*/ 3510165 h 3510216"/>
              <a:gd name="connsiteX6" fmla="*/ 77327 w 3952989"/>
              <a:gd name="connsiteY6" fmla="*/ 3510165 h 3510216"/>
              <a:gd name="connsiteX7" fmla="*/ 10477 w 3952989"/>
              <a:gd name="connsiteY7" fmla="*/ 3474195 h 3510216"/>
              <a:gd name="connsiteX0" fmla="*/ 10477 w 3956433"/>
              <a:gd name="connsiteY0" fmla="*/ 3474195 h 3510216"/>
              <a:gd name="connsiteX1" fmla="*/ 12557 w 3956433"/>
              <a:gd name="connsiteY1" fmla="*/ 3388245 h 3510216"/>
              <a:gd name="connsiteX2" fmla="*/ 1977923 w 3956433"/>
              <a:gd name="connsiteY2" fmla="*/ 0 h 3510216"/>
              <a:gd name="connsiteX3" fmla="*/ 3946383 w 3956433"/>
              <a:gd name="connsiteY3" fmla="*/ 3395865 h 3510216"/>
              <a:gd name="connsiteX4" fmla="*/ 3952989 w 3956433"/>
              <a:gd name="connsiteY4" fmla="*/ 3474195 h 3510216"/>
              <a:gd name="connsiteX5" fmla="*/ 3877803 w 3956433"/>
              <a:gd name="connsiteY5" fmla="*/ 3510165 h 3510216"/>
              <a:gd name="connsiteX6" fmla="*/ 77327 w 3956433"/>
              <a:gd name="connsiteY6" fmla="*/ 3510165 h 3510216"/>
              <a:gd name="connsiteX7" fmla="*/ 10477 w 3956433"/>
              <a:gd name="connsiteY7" fmla="*/ 3474195 h 3510216"/>
              <a:gd name="connsiteX0" fmla="*/ 10477 w 3956433"/>
              <a:gd name="connsiteY0" fmla="*/ 3474195 h 3510165"/>
              <a:gd name="connsiteX1" fmla="*/ 12557 w 3956433"/>
              <a:gd name="connsiteY1" fmla="*/ 3388245 h 3510165"/>
              <a:gd name="connsiteX2" fmla="*/ 1977923 w 3956433"/>
              <a:gd name="connsiteY2" fmla="*/ 0 h 3510165"/>
              <a:gd name="connsiteX3" fmla="*/ 3946383 w 3956433"/>
              <a:gd name="connsiteY3" fmla="*/ 3395865 h 3510165"/>
              <a:gd name="connsiteX4" fmla="*/ 3952989 w 3956433"/>
              <a:gd name="connsiteY4" fmla="*/ 3474195 h 3510165"/>
              <a:gd name="connsiteX5" fmla="*/ 3877803 w 3956433"/>
              <a:gd name="connsiteY5" fmla="*/ 3510165 h 3510165"/>
              <a:gd name="connsiteX6" fmla="*/ 77327 w 3956433"/>
              <a:gd name="connsiteY6" fmla="*/ 3510165 h 3510165"/>
              <a:gd name="connsiteX7" fmla="*/ 10477 w 3956433"/>
              <a:gd name="connsiteY7" fmla="*/ 3474195 h 3510165"/>
              <a:gd name="connsiteX0" fmla="*/ 10477 w 3961969"/>
              <a:gd name="connsiteY0" fmla="*/ 3474195 h 3510165"/>
              <a:gd name="connsiteX1" fmla="*/ 12557 w 3961969"/>
              <a:gd name="connsiteY1" fmla="*/ 3388245 h 3510165"/>
              <a:gd name="connsiteX2" fmla="*/ 1977923 w 3961969"/>
              <a:gd name="connsiteY2" fmla="*/ 0 h 3510165"/>
              <a:gd name="connsiteX3" fmla="*/ 3946383 w 3961969"/>
              <a:gd name="connsiteY3" fmla="*/ 3395865 h 3510165"/>
              <a:gd name="connsiteX4" fmla="*/ 3952989 w 3961969"/>
              <a:gd name="connsiteY4" fmla="*/ 3474195 h 3510165"/>
              <a:gd name="connsiteX5" fmla="*/ 3877803 w 3961969"/>
              <a:gd name="connsiteY5" fmla="*/ 3510165 h 3510165"/>
              <a:gd name="connsiteX6" fmla="*/ 77327 w 3961969"/>
              <a:gd name="connsiteY6" fmla="*/ 3510165 h 3510165"/>
              <a:gd name="connsiteX7" fmla="*/ 10477 w 3961969"/>
              <a:gd name="connsiteY7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77923 w 3959926"/>
              <a:gd name="connsiteY2" fmla="*/ 0 h 3510165"/>
              <a:gd name="connsiteX3" fmla="*/ 3946383 w 3959926"/>
              <a:gd name="connsiteY3" fmla="*/ 3395865 h 3510165"/>
              <a:gd name="connsiteX4" fmla="*/ 3949179 w 3959926"/>
              <a:gd name="connsiteY4" fmla="*/ 3474195 h 3510165"/>
              <a:gd name="connsiteX5" fmla="*/ 3877803 w 3959926"/>
              <a:gd name="connsiteY5" fmla="*/ 3510165 h 3510165"/>
              <a:gd name="connsiteX6" fmla="*/ 77327 w 3959926"/>
              <a:gd name="connsiteY6" fmla="*/ 3510165 h 3510165"/>
              <a:gd name="connsiteX7" fmla="*/ 10477 w 3959926"/>
              <a:gd name="connsiteY7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06128 w 3959926"/>
              <a:gd name="connsiteY2" fmla="*/ 119266 h 3510165"/>
              <a:gd name="connsiteX3" fmla="*/ 1977923 w 3959926"/>
              <a:gd name="connsiteY3" fmla="*/ 0 h 3510165"/>
              <a:gd name="connsiteX4" fmla="*/ 3946383 w 3959926"/>
              <a:gd name="connsiteY4" fmla="*/ 3395865 h 3510165"/>
              <a:gd name="connsiteX5" fmla="*/ 3949179 w 3959926"/>
              <a:gd name="connsiteY5" fmla="*/ 3474195 h 3510165"/>
              <a:gd name="connsiteX6" fmla="*/ 3877803 w 3959926"/>
              <a:gd name="connsiteY6" fmla="*/ 3510165 h 3510165"/>
              <a:gd name="connsiteX7" fmla="*/ 77327 w 3959926"/>
              <a:gd name="connsiteY7" fmla="*/ 3510165 h 3510165"/>
              <a:gd name="connsiteX8" fmla="*/ 10477 w 3959926"/>
              <a:gd name="connsiteY8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06128 w 3959926"/>
              <a:gd name="connsiteY2" fmla="*/ 119266 h 3510165"/>
              <a:gd name="connsiteX3" fmla="*/ 1977923 w 3959926"/>
              <a:gd name="connsiteY3" fmla="*/ 0 h 3510165"/>
              <a:gd name="connsiteX4" fmla="*/ 2047098 w 3959926"/>
              <a:gd name="connsiteY4" fmla="*/ 123076 h 3510165"/>
              <a:gd name="connsiteX5" fmla="*/ 3946383 w 3959926"/>
              <a:gd name="connsiteY5" fmla="*/ 3395865 h 3510165"/>
              <a:gd name="connsiteX6" fmla="*/ 3949179 w 3959926"/>
              <a:gd name="connsiteY6" fmla="*/ 3474195 h 3510165"/>
              <a:gd name="connsiteX7" fmla="*/ 3877803 w 3959926"/>
              <a:gd name="connsiteY7" fmla="*/ 3510165 h 3510165"/>
              <a:gd name="connsiteX8" fmla="*/ 77327 w 3959926"/>
              <a:gd name="connsiteY8" fmla="*/ 3510165 h 3510165"/>
              <a:gd name="connsiteX9" fmla="*/ 10477 w 3959926"/>
              <a:gd name="connsiteY9" fmla="*/ 3474195 h 3510165"/>
              <a:gd name="connsiteX0" fmla="*/ 10477 w 3959926"/>
              <a:gd name="connsiteY0" fmla="*/ 3401805 h 3437775"/>
              <a:gd name="connsiteX1" fmla="*/ 12557 w 3959926"/>
              <a:gd name="connsiteY1" fmla="*/ 3315855 h 3437775"/>
              <a:gd name="connsiteX2" fmla="*/ 1906128 w 3959926"/>
              <a:gd name="connsiteY2" fmla="*/ 46876 h 3437775"/>
              <a:gd name="connsiteX3" fmla="*/ 1977923 w 3959926"/>
              <a:gd name="connsiteY3" fmla="*/ 0 h 3437775"/>
              <a:gd name="connsiteX4" fmla="*/ 2047098 w 3959926"/>
              <a:gd name="connsiteY4" fmla="*/ 50686 h 3437775"/>
              <a:gd name="connsiteX5" fmla="*/ 3946383 w 3959926"/>
              <a:gd name="connsiteY5" fmla="*/ 3323475 h 3437775"/>
              <a:gd name="connsiteX6" fmla="*/ 3949179 w 3959926"/>
              <a:gd name="connsiteY6" fmla="*/ 3401805 h 3437775"/>
              <a:gd name="connsiteX7" fmla="*/ 3877803 w 3959926"/>
              <a:gd name="connsiteY7" fmla="*/ 3437775 h 3437775"/>
              <a:gd name="connsiteX8" fmla="*/ 77327 w 3959926"/>
              <a:gd name="connsiteY8" fmla="*/ 3437775 h 3437775"/>
              <a:gd name="connsiteX9" fmla="*/ 10477 w 3959926"/>
              <a:gd name="connsiteY9" fmla="*/ 3401805 h 3437775"/>
              <a:gd name="connsiteX0" fmla="*/ 10477 w 3959926"/>
              <a:gd name="connsiteY0" fmla="*/ 3401805 h 3437775"/>
              <a:gd name="connsiteX1" fmla="*/ 12557 w 3959926"/>
              <a:gd name="connsiteY1" fmla="*/ 3315855 h 3437775"/>
              <a:gd name="connsiteX2" fmla="*/ 1906128 w 3959926"/>
              <a:gd name="connsiteY2" fmla="*/ 46876 h 3437775"/>
              <a:gd name="connsiteX3" fmla="*/ 1977923 w 3959926"/>
              <a:gd name="connsiteY3" fmla="*/ 0 h 3437775"/>
              <a:gd name="connsiteX4" fmla="*/ 2047098 w 3959926"/>
              <a:gd name="connsiteY4" fmla="*/ 50686 h 3437775"/>
              <a:gd name="connsiteX5" fmla="*/ 3946383 w 3959926"/>
              <a:gd name="connsiteY5" fmla="*/ 3323475 h 3437775"/>
              <a:gd name="connsiteX6" fmla="*/ 3949179 w 3959926"/>
              <a:gd name="connsiteY6" fmla="*/ 3401805 h 3437775"/>
              <a:gd name="connsiteX7" fmla="*/ 3877803 w 3959926"/>
              <a:gd name="connsiteY7" fmla="*/ 3437775 h 3437775"/>
              <a:gd name="connsiteX8" fmla="*/ 77327 w 3959926"/>
              <a:gd name="connsiteY8" fmla="*/ 3437775 h 3437775"/>
              <a:gd name="connsiteX9" fmla="*/ 10477 w 3959926"/>
              <a:gd name="connsiteY9" fmla="*/ 3401805 h 3437775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59926" h="3437776">
                <a:moveTo>
                  <a:pt x="10477" y="3401806"/>
                </a:moveTo>
                <a:cubicBezTo>
                  <a:pt x="-5340" y="3368076"/>
                  <a:pt x="-2106" y="3343871"/>
                  <a:pt x="12557" y="3315856"/>
                </a:cubicBezTo>
                <a:lnTo>
                  <a:pt x="1906128" y="46877"/>
                </a:lnTo>
                <a:cubicBezTo>
                  <a:pt x="1924345" y="23632"/>
                  <a:pt x="1938751" y="386"/>
                  <a:pt x="1977923" y="1"/>
                </a:cubicBezTo>
                <a:cubicBezTo>
                  <a:pt x="2020031" y="-249"/>
                  <a:pt x="2031660" y="26172"/>
                  <a:pt x="2047098" y="50687"/>
                </a:cubicBezTo>
                <a:lnTo>
                  <a:pt x="3946383" y="3323476"/>
                </a:lnTo>
                <a:cubicBezTo>
                  <a:pt x="3965730" y="3353396"/>
                  <a:pt x="3962217" y="3375696"/>
                  <a:pt x="3949179" y="3401806"/>
                </a:cubicBezTo>
                <a:cubicBezTo>
                  <a:pt x="3927927" y="3427131"/>
                  <a:pt x="3912390" y="3439121"/>
                  <a:pt x="3877803" y="3437776"/>
                </a:cubicBezTo>
                <a:lnTo>
                  <a:pt x="77327" y="3437776"/>
                </a:lnTo>
                <a:cubicBezTo>
                  <a:pt x="44884" y="3432771"/>
                  <a:pt x="23870" y="3425861"/>
                  <a:pt x="10477" y="3401806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二等辺三角形 1"/>
          <p:cNvSpPr/>
          <p:nvPr/>
        </p:nvSpPr>
        <p:spPr bwMode="auto">
          <a:xfrm>
            <a:off x="440802" y="4824155"/>
            <a:ext cx="1562188" cy="135620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70660 w 4072052"/>
              <a:gd name="connsiteY1" fmla="*/ 33882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70660 w 4072052"/>
              <a:gd name="connsiteY1" fmla="*/ 33882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135430 w 4072052"/>
              <a:gd name="connsiteY4" fmla="*/ 3510165 h 3510390"/>
              <a:gd name="connsiteX5" fmla="*/ 0 w 4072052"/>
              <a:gd name="connsiteY5" fmla="*/ 3510390 h 3510390"/>
              <a:gd name="connsiteX0" fmla="*/ 0 w 4011092"/>
              <a:gd name="connsiteY0" fmla="*/ 3472290 h 3510390"/>
              <a:gd name="connsiteX1" fmla="*/ 9700 w 4011092"/>
              <a:gd name="connsiteY1" fmla="*/ 3388245 h 3510390"/>
              <a:gd name="connsiteX2" fmla="*/ 1975066 w 4011092"/>
              <a:gd name="connsiteY2" fmla="*/ 0 h 3510390"/>
              <a:gd name="connsiteX3" fmla="*/ 4011092 w 4011092"/>
              <a:gd name="connsiteY3" fmla="*/ 3510390 h 3510390"/>
              <a:gd name="connsiteX4" fmla="*/ 74470 w 4011092"/>
              <a:gd name="connsiteY4" fmla="*/ 3510165 h 3510390"/>
              <a:gd name="connsiteX5" fmla="*/ 0 w 4011092"/>
              <a:gd name="connsiteY5" fmla="*/ 3472290 h 3510390"/>
              <a:gd name="connsiteX0" fmla="*/ 5615 w 4016707"/>
              <a:gd name="connsiteY0" fmla="*/ 3472290 h 3510390"/>
              <a:gd name="connsiteX1" fmla="*/ 15315 w 4016707"/>
              <a:gd name="connsiteY1" fmla="*/ 3388245 h 3510390"/>
              <a:gd name="connsiteX2" fmla="*/ 1980681 w 4016707"/>
              <a:gd name="connsiteY2" fmla="*/ 0 h 3510390"/>
              <a:gd name="connsiteX3" fmla="*/ 4016707 w 4016707"/>
              <a:gd name="connsiteY3" fmla="*/ 3510390 h 3510390"/>
              <a:gd name="connsiteX4" fmla="*/ 80085 w 4016707"/>
              <a:gd name="connsiteY4" fmla="*/ 3510165 h 3510390"/>
              <a:gd name="connsiteX5" fmla="*/ 5615 w 4016707"/>
              <a:gd name="connsiteY5" fmla="*/ 3472290 h 3510390"/>
              <a:gd name="connsiteX0" fmla="*/ 5615 w 4016707"/>
              <a:gd name="connsiteY0" fmla="*/ 3472290 h 3510390"/>
              <a:gd name="connsiteX1" fmla="*/ 15315 w 4016707"/>
              <a:gd name="connsiteY1" fmla="*/ 3388245 h 3510390"/>
              <a:gd name="connsiteX2" fmla="*/ 1980681 w 4016707"/>
              <a:gd name="connsiteY2" fmla="*/ 0 h 3510390"/>
              <a:gd name="connsiteX3" fmla="*/ 4016707 w 4016707"/>
              <a:gd name="connsiteY3" fmla="*/ 3510390 h 3510390"/>
              <a:gd name="connsiteX4" fmla="*/ 80085 w 4016707"/>
              <a:gd name="connsiteY4" fmla="*/ 3510165 h 3510390"/>
              <a:gd name="connsiteX5" fmla="*/ 5615 w 4016707"/>
              <a:gd name="connsiteY5" fmla="*/ 347229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11807 w 4017184"/>
              <a:gd name="connsiteY0" fmla="*/ 3468480 h 3510390"/>
              <a:gd name="connsiteX1" fmla="*/ 15792 w 4017184"/>
              <a:gd name="connsiteY1" fmla="*/ 3388245 h 3510390"/>
              <a:gd name="connsiteX2" fmla="*/ 1981158 w 4017184"/>
              <a:gd name="connsiteY2" fmla="*/ 0 h 3510390"/>
              <a:gd name="connsiteX3" fmla="*/ 4017184 w 4017184"/>
              <a:gd name="connsiteY3" fmla="*/ 3510390 h 3510390"/>
              <a:gd name="connsiteX4" fmla="*/ 80562 w 4017184"/>
              <a:gd name="connsiteY4" fmla="*/ 3510165 h 3510390"/>
              <a:gd name="connsiteX5" fmla="*/ 11807 w 4017184"/>
              <a:gd name="connsiteY5" fmla="*/ 3468480 h 3510390"/>
              <a:gd name="connsiteX0" fmla="*/ 11807 w 4017184"/>
              <a:gd name="connsiteY0" fmla="*/ 3468480 h 3510390"/>
              <a:gd name="connsiteX1" fmla="*/ 15792 w 4017184"/>
              <a:gd name="connsiteY1" fmla="*/ 3388245 h 3510390"/>
              <a:gd name="connsiteX2" fmla="*/ 1981158 w 4017184"/>
              <a:gd name="connsiteY2" fmla="*/ 0 h 3510390"/>
              <a:gd name="connsiteX3" fmla="*/ 4017184 w 4017184"/>
              <a:gd name="connsiteY3" fmla="*/ 3510390 h 3510390"/>
              <a:gd name="connsiteX4" fmla="*/ 80562 w 4017184"/>
              <a:gd name="connsiteY4" fmla="*/ 3510165 h 3510390"/>
              <a:gd name="connsiteX5" fmla="*/ 11807 w 4017184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9688 w 4015065"/>
              <a:gd name="connsiteY0" fmla="*/ 3468480 h 3510390"/>
              <a:gd name="connsiteX1" fmla="*/ 13673 w 4015065"/>
              <a:gd name="connsiteY1" fmla="*/ 3388245 h 3510390"/>
              <a:gd name="connsiteX2" fmla="*/ 1979039 w 4015065"/>
              <a:gd name="connsiteY2" fmla="*/ 0 h 3510390"/>
              <a:gd name="connsiteX3" fmla="*/ 4015065 w 4015065"/>
              <a:gd name="connsiteY3" fmla="*/ 3510390 h 3510390"/>
              <a:gd name="connsiteX4" fmla="*/ 78443 w 4015065"/>
              <a:gd name="connsiteY4" fmla="*/ 3510165 h 3510390"/>
              <a:gd name="connsiteX5" fmla="*/ 9688 w 4015065"/>
              <a:gd name="connsiteY5" fmla="*/ 3468480 h 3510390"/>
              <a:gd name="connsiteX0" fmla="*/ 9688 w 4015065"/>
              <a:gd name="connsiteY0" fmla="*/ 3468480 h 3510390"/>
              <a:gd name="connsiteX1" fmla="*/ 13673 w 4015065"/>
              <a:gd name="connsiteY1" fmla="*/ 3388245 h 3510390"/>
              <a:gd name="connsiteX2" fmla="*/ 1979039 w 4015065"/>
              <a:gd name="connsiteY2" fmla="*/ 0 h 3510390"/>
              <a:gd name="connsiteX3" fmla="*/ 4015065 w 4015065"/>
              <a:gd name="connsiteY3" fmla="*/ 3510390 h 3510390"/>
              <a:gd name="connsiteX4" fmla="*/ 78443 w 4015065"/>
              <a:gd name="connsiteY4" fmla="*/ 3510165 h 3510390"/>
              <a:gd name="connsiteX5" fmla="*/ 9688 w 4015065"/>
              <a:gd name="connsiteY5" fmla="*/ 3468480 h 3510390"/>
              <a:gd name="connsiteX0" fmla="*/ 7786 w 4018878"/>
              <a:gd name="connsiteY0" fmla="*/ 3470385 h 3510390"/>
              <a:gd name="connsiteX1" fmla="*/ 17486 w 4018878"/>
              <a:gd name="connsiteY1" fmla="*/ 3388245 h 3510390"/>
              <a:gd name="connsiteX2" fmla="*/ 1982852 w 4018878"/>
              <a:gd name="connsiteY2" fmla="*/ 0 h 3510390"/>
              <a:gd name="connsiteX3" fmla="*/ 4018878 w 4018878"/>
              <a:gd name="connsiteY3" fmla="*/ 3510390 h 3510390"/>
              <a:gd name="connsiteX4" fmla="*/ 82256 w 4018878"/>
              <a:gd name="connsiteY4" fmla="*/ 3510165 h 3510390"/>
              <a:gd name="connsiteX5" fmla="*/ 7786 w 4018878"/>
              <a:gd name="connsiteY5" fmla="*/ 347038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4013949 w 4013949"/>
              <a:gd name="connsiteY3" fmla="*/ 3510390 h 3510390"/>
              <a:gd name="connsiteX4" fmla="*/ 77327 w 4013949"/>
              <a:gd name="connsiteY4" fmla="*/ 3510165 h 3510390"/>
              <a:gd name="connsiteX5" fmla="*/ 10477 w 4013949"/>
              <a:gd name="connsiteY5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4013949 w 4013949"/>
              <a:gd name="connsiteY3" fmla="*/ 3510390 h 3510390"/>
              <a:gd name="connsiteX4" fmla="*/ 77327 w 4013949"/>
              <a:gd name="connsiteY4" fmla="*/ 3510165 h 3510390"/>
              <a:gd name="connsiteX5" fmla="*/ 10477 w 4013949"/>
              <a:gd name="connsiteY5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3946383 w 4013949"/>
              <a:gd name="connsiteY3" fmla="*/ 3395865 h 3510390"/>
              <a:gd name="connsiteX4" fmla="*/ 4013949 w 4013949"/>
              <a:gd name="connsiteY4" fmla="*/ 3510390 h 3510390"/>
              <a:gd name="connsiteX5" fmla="*/ 77327 w 4013949"/>
              <a:gd name="connsiteY5" fmla="*/ 3510165 h 3510390"/>
              <a:gd name="connsiteX6" fmla="*/ 10477 w 4013949"/>
              <a:gd name="connsiteY6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3946383 w 4013949"/>
              <a:gd name="connsiteY3" fmla="*/ 3395865 h 3510390"/>
              <a:gd name="connsiteX4" fmla="*/ 4013949 w 4013949"/>
              <a:gd name="connsiteY4" fmla="*/ 3510390 h 3510390"/>
              <a:gd name="connsiteX5" fmla="*/ 3877803 w 4013949"/>
              <a:gd name="connsiteY5" fmla="*/ 3510165 h 3510390"/>
              <a:gd name="connsiteX6" fmla="*/ 77327 w 4013949"/>
              <a:gd name="connsiteY6" fmla="*/ 3510165 h 3510390"/>
              <a:gd name="connsiteX7" fmla="*/ 10477 w 4013949"/>
              <a:gd name="connsiteY7" fmla="*/ 3474195 h 3510390"/>
              <a:gd name="connsiteX0" fmla="*/ 10477 w 3952989"/>
              <a:gd name="connsiteY0" fmla="*/ 3474195 h 3510165"/>
              <a:gd name="connsiteX1" fmla="*/ 12557 w 3952989"/>
              <a:gd name="connsiteY1" fmla="*/ 3388245 h 3510165"/>
              <a:gd name="connsiteX2" fmla="*/ 1977923 w 3952989"/>
              <a:gd name="connsiteY2" fmla="*/ 0 h 3510165"/>
              <a:gd name="connsiteX3" fmla="*/ 3946383 w 3952989"/>
              <a:gd name="connsiteY3" fmla="*/ 3395865 h 3510165"/>
              <a:gd name="connsiteX4" fmla="*/ 3952989 w 3952989"/>
              <a:gd name="connsiteY4" fmla="*/ 3474195 h 3510165"/>
              <a:gd name="connsiteX5" fmla="*/ 3877803 w 3952989"/>
              <a:gd name="connsiteY5" fmla="*/ 3510165 h 3510165"/>
              <a:gd name="connsiteX6" fmla="*/ 77327 w 3952989"/>
              <a:gd name="connsiteY6" fmla="*/ 3510165 h 3510165"/>
              <a:gd name="connsiteX7" fmla="*/ 10477 w 3952989"/>
              <a:gd name="connsiteY7" fmla="*/ 3474195 h 3510165"/>
              <a:gd name="connsiteX0" fmla="*/ 10477 w 3952989"/>
              <a:gd name="connsiteY0" fmla="*/ 3474195 h 3510432"/>
              <a:gd name="connsiteX1" fmla="*/ 12557 w 3952989"/>
              <a:gd name="connsiteY1" fmla="*/ 3388245 h 3510432"/>
              <a:gd name="connsiteX2" fmla="*/ 1977923 w 3952989"/>
              <a:gd name="connsiteY2" fmla="*/ 0 h 3510432"/>
              <a:gd name="connsiteX3" fmla="*/ 3946383 w 3952989"/>
              <a:gd name="connsiteY3" fmla="*/ 3395865 h 3510432"/>
              <a:gd name="connsiteX4" fmla="*/ 3952989 w 3952989"/>
              <a:gd name="connsiteY4" fmla="*/ 3474195 h 3510432"/>
              <a:gd name="connsiteX5" fmla="*/ 3877803 w 3952989"/>
              <a:gd name="connsiteY5" fmla="*/ 3510165 h 3510432"/>
              <a:gd name="connsiteX6" fmla="*/ 77327 w 3952989"/>
              <a:gd name="connsiteY6" fmla="*/ 3510165 h 3510432"/>
              <a:gd name="connsiteX7" fmla="*/ 10477 w 3952989"/>
              <a:gd name="connsiteY7" fmla="*/ 3474195 h 3510432"/>
              <a:gd name="connsiteX0" fmla="*/ 10477 w 3952989"/>
              <a:gd name="connsiteY0" fmla="*/ 3474195 h 3510216"/>
              <a:gd name="connsiteX1" fmla="*/ 12557 w 3952989"/>
              <a:gd name="connsiteY1" fmla="*/ 3388245 h 3510216"/>
              <a:gd name="connsiteX2" fmla="*/ 1977923 w 3952989"/>
              <a:gd name="connsiteY2" fmla="*/ 0 h 3510216"/>
              <a:gd name="connsiteX3" fmla="*/ 3946383 w 3952989"/>
              <a:gd name="connsiteY3" fmla="*/ 3395865 h 3510216"/>
              <a:gd name="connsiteX4" fmla="*/ 3952989 w 3952989"/>
              <a:gd name="connsiteY4" fmla="*/ 3474195 h 3510216"/>
              <a:gd name="connsiteX5" fmla="*/ 3877803 w 3952989"/>
              <a:gd name="connsiteY5" fmla="*/ 3510165 h 3510216"/>
              <a:gd name="connsiteX6" fmla="*/ 77327 w 3952989"/>
              <a:gd name="connsiteY6" fmla="*/ 3510165 h 3510216"/>
              <a:gd name="connsiteX7" fmla="*/ 10477 w 3952989"/>
              <a:gd name="connsiteY7" fmla="*/ 3474195 h 3510216"/>
              <a:gd name="connsiteX0" fmla="*/ 10477 w 3956433"/>
              <a:gd name="connsiteY0" fmla="*/ 3474195 h 3510216"/>
              <a:gd name="connsiteX1" fmla="*/ 12557 w 3956433"/>
              <a:gd name="connsiteY1" fmla="*/ 3388245 h 3510216"/>
              <a:gd name="connsiteX2" fmla="*/ 1977923 w 3956433"/>
              <a:gd name="connsiteY2" fmla="*/ 0 h 3510216"/>
              <a:gd name="connsiteX3" fmla="*/ 3946383 w 3956433"/>
              <a:gd name="connsiteY3" fmla="*/ 3395865 h 3510216"/>
              <a:gd name="connsiteX4" fmla="*/ 3952989 w 3956433"/>
              <a:gd name="connsiteY4" fmla="*/ 3474195 h 3510216"/>
              <a:gd name="connsiteX5" fmla="*/ 3877803 w 3956433"/>
              <a:gd name="connsiteY5" fmla="*/ 3510165 h 3510216"/>
              <a:gd name="connsiteX6" fmla="*/ 77327 w 3956433"/>
              <a:gd name="connsiteY6" fmla="*/ 3510165 h 3510216"/>
              <a:gd name="connsiteX7" fmla="*/ 10477 w 3956433"/>
              <a:gd name="connsiteY7" fmla="*/ 3474195 h 3510216"/>
              <a:gd name="connsiteX0" fmla="*/ 10477 w 3956433"/>
              <a:gd name="connsiteY0" fmla="*/ 3474195 h 3510165"/>
              <a:gd name="connsiteX1" fmla="*/ 12557 w 3956433"/>
              <a:gd name="connsiteY1" fmla="*/ 3388245 h 3510165"/>
              <a:gd name="connsiteX2" fmla="*/ 1977923 w 3956433"/>
              <a:gd name="connsiteY2" fmla="*/ 0 h 3510165"/>
              <a:gd name="connsiteX3" fmla="*/ 3946383 w 3956433"/>
              <a:gd name="connsiteY3" fmla="*/ 3395865 h 3510165"/>
              <a:gd name="connsiteX4" fmla="*/ 3952989 w 3956433"/>
              <a:gd name="connsiteY4" fmla="*/ 3474195 h 3510165"/>
              <a:gd name="connsiteX5" fmla="*/ 3877803 w 3956433"/>
              <a:gd name="connsiteY5" fmla="*/ 3510165 h 3510165"/>
              <a:gd name="connsiteX6" fmla="*/ 77327 w 3956433"/>
              <a:gd name="connsiteY6" fmla="*/ 3510165 h 3510165"/>
              <a:gd name="connsiteX7" fmla="*/ 10477 w 3956433"/>
              <a:gd name="connsiteY7" fmla="*/ 3474195 h 3510165"/>
              <a:gd name="connsiteX0" fmla="*/ 10477 w 3961969"/>
              <a:gd name="connsiteY0" fmla="*/ 3474195 h 3510165"/>
              <a:gd name="connsiteX1" fmla="*/ 12557 w 3961969"/>
              <a:gd name="connsiteY1" fmla="*/ 3388245 h 3510165"/>
              <a:gd name="connsiteX2" fmla="*/ 1977923 w 3961969"/>
              <a:gd name="connsiteY2" fmla="*/ 0 h 3510165"/>
              <a:gd name="connsiteX3" fmla="*/ 3946383 w 3961969"/>
              <a:gd name="connsiteY3" fmla="*/ 3395865 h 3510165"/>
              <a:gd name="connsiteX4" fmla="*/ 3952989 w 3961969"/>
              <a:gd name="connsiteY4" fmla="*/ 3474195 h 3510165"/>
              <a:gd name="connsiteX5" fmla="*/ 3877803 w 3961969"/>
              <a:gd name="connsiteY5" fmla="*/ 3510165 h 3510165"/>
              <a:gd name="connsiteX6" fmla="*/ 77327 w 3961969"/>
              <a:gd name="connsiteY6" fmla="*/ 3510165 h 3510165"/>
              <a:gd name="connsiteX7" fmla="*/ 10477 w 3961969"/>
              <a:gd name="connsiteY7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77923 w 3959926"/>
              <a:gd name="connsiteY2" fmla="*/ 0 h 3510165"/>
              <a:gd name="connsiteX3" fmla="*/ 3946383 w 3959926"/>
              <a:gd name="connsiteY3" fmla="*/ 3395865 h 3510165"/>
              <a:gd name="connsiteX4" fmla="*/ 3949179 w 3959926"/>
              <a:gd name="connsiteY4" fmla="*/ 3474195 h 3510165"/>
              <a:gd name="connsiteX5" fmla="*/ 3877803 w 3959926"/>
              <a:gd name="connsiteY5" fmla="*/ 3510165 h 3510165"/>
              <a:gd name="connsiteX6" fmla="*/ 77327 w 3959926"/>
              <a:gd name="connsiteY6" fmla="*/ 3510165 h 3510165"/>
              <a:gd name="connsiteX7" fmla="*/ 10477 w 3959926"/>
              <a:gd name="connsiteY7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06128 w 3959926"/>
              <a:gd name="connsiteY2" fmla="*/ 119266 h 3510165"/>
              <a:gd name="connsiteX3" fmla="*/ 1977923 w 3959926"/>
              <a:gd name="connsiteY3" fmla="*/ 0 h 3510165"/>
              <a:gd name="connsiteX4" fmla="*/ 3946383 w 3959926"/>
              <a:gd name="connsiteY4" fmla="*/ 3395865 h 3510165"/>
              <a:gd name="connsiteX5" fmla="*/ 3949179 w 3959926"/>
              <a:gd name="connsiteY5" fmla="*/ 3474195 h 3510165"/>
              <a:gd name="connsiteX6" fmla="*/ 3877803 w 3959926"/>
              <a:gd name="connsiteY6" fmla="*/ 3510165 h 3510165"/>
              <a:gd name="connsiteX7" fmla="*/ 77327 w 3959926"/>
              <a:gd name="connsiteY7" fmla="*/ 3510165 h 3510165"/>
              <a:gd name="connsiteX8" fmla="*/ 10477 w 3959926"/>
              <a:gd name="connsiteY8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06128 w 3959926"/>
              <a:gd name="connsiteY2" fmla="*/ 119266 h 3510165"/>
              <a:gd name="connsiteX3" fmla="*/ 1977923 w 3959926"/>
              <a:gd name="connsiteY3" fmla="*/ 0 h 3510165"/>
              <a:gd name="connsiteX4" fmla="*/ 2047098 w 3959926"/>
              <a:gd name="connsiteY4" fmla="*/ 123076 h 3510165"/>
              <a:gd name="connsiteX5" fmla="*/ 3946383 w 3959926"/>
              <a:gd name="connsiteY5" fmla="*/ 3395865 h 3510165"/>
              <a:gd name="connsiteX6" fmla="*/ 3949179 w 3959926"/>
              <a:gd name="connsiteY6" fmla="*/ 3474195 h 3510165"/>
              <a:gd name="connsiteX7" fmla="*/ 3877803 w 3959926"/>
              <a:gd name="connsiteY7" fmla="*/ 3510165 h 3510165"/>
              <a:gd name="connsiteX8" fmla="*/ 77327 w 3959926"/>
              <a:gd name="connsiteY8" fmla="*/ 3510165 h 3510165"/>
              <a:gd name="connsiteX9" fmla="*/ 10477 w 3959926"/>
              <a:gd name="connsiteY9" fmla="*/ 3474195 h 3510165"/>
              <a:gd name="connsiteX0" fmla="*/ 10477 w 3959926"/>
              <a:gd name="connsiteY0" fmla="*/ 3401805 h 3437775"/>
              <a:gd name="connsiteX1" fmla="*/ 12557 w 3959926"/>
              <a:gd name="connsiteY1" fmla="*/ 3315855 h 3437775"/>
              <a:gd name="connsiteX2" fmla="*/ 1906128 w 3959926"/>
              <a:gd name="connsiteY2" fmla="*/ 46876 h 3437775"/>
              <a:gd name="connsiteX3" fmla="*/ 1977923 w 3959926"/>
              <a:gd name="connsiteY3" fmla="*/ 0 h 3437775"/>
              <a:gd name="connsiteX4" fmla="*/ 2047098 w 3959926"/>
              <a:gd name="connsiteY4" fmla="*/ 50686 h 3437775"/>
              <a:gd name="connsiteX5" fmla="*/ 3946383 w 3959926"/>
              <a:gd name="connsiteY5" fmla="*/ 3323475 h 3437775"/>
              <a:gd name="connsiteX6" fmla="*/ 3949179 w 3959926"/>
              <a:gd name="connsiteY6" fmla="*/ 3401805 h 3437775"/>
              <a:gd name="connsiteX7" fmla="*/ 3877803 w 3959926"/>
              <a:gd name="connsiteY7" fmla="*/ 3437775 h 3437775"/>
              <a:gd name="connsiteX8" fmla="*/ 77327 w 3959926"/>
              <a:gd name="connsiteY8" fmla="*/ 3437775 h 3437775"/>
              <a:gd name="connsiteX9" fmla="*/ 10477 w 3959926"/>
              <a:gd name="connsiteY9" fmla="*/ 3401805 h 3437775"/>
              <a:gd name="connsiteX0" fmla="*/ 10477 w 3959926"/>
              <a:gd name="connsiteY0" fmla="*/ 3401805 h 3437775"/>
              <a:gd name="connsiteX1" fmla="*/ 12557 w 3959926"/>
              <a:gd name="connsiteY1" fmla="*/ 3315855 h 3437775"/>
              <a:gd name="connsiteX2" fmla="*/ 1906128 w 3959926"/>
              <a:gd name="connsiteY2" fmla="*/ 46876 h 3437775"/>
              <a:gd name="connsiteX3" fmla="*/ 1977923 w 3959926"/>
              <a:gd name="connsiteY3" fmla="*/ 0 h 3437775"/>
              <a:gd name="connsiteX4" fmla="*/ 2047098 w 3959926"/>
              <a:gd name="connsiteY4" fmla="*/ 50686 h 3437775"/>
              <a:gd name="connsiteX5" fmla="*/ 3946383 w 3959926"/>
              <a:gd name="connsiteY5" fmla="*/ 3323475 h 3437775"/>
              <a:gd name="connsiteX6" fmla="*/ 3949179 w 3959926"/>
              <a:gd name="connsiteY6" fmla="*/ 3401805 h 3437775"/>
              <a:gd name="connsiteX7" fmla="*/ 3877803 w 3959926"/>
              <a:gd name="connsiteY7" fmla="*/ 3437775 h 3437775"/>
              <a:gd name="connsiteX8" fmla="*/ 77327 w 3959926"/>
              <a:gd name="connsiteY8" fmla="*/ 3437775 h 3437775"/>
              <a:gd name="connsiteX9" fmla="*/ 10477 w 3959926"/>
              <a:gd name="connsiteY9" fmla="*/ 3401805 h 3437775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59926" h="3437776">
                <a:moveTo>
                  <a:pt x="10477" y="3401806"/>
                </a:moveTo>
                <a:cubicBezTo>
                  <a:pt x="-5340" y="3368076"/>
                  <a:pt x="-2106" y="3343871"/>
                  <a:pt x="12557" y="3315856"/>
                </a:cubicBezTo>
                <a:lnTo>
                  <a:pt x="1906128" y="46877"/>
                </a:lnTo>
                <a:cubicBezTo>
                  <a:pt x="1924345" y="23632"/>
                  <a:pt x="1938751" y="386"/>
                  <a:pt x="1977923" y="1"/>
                </a:cubicBezTo>
                <a:cubicBezTo>
                  <a:pt x="2020031" y="-249"/>
                  <a:pt x="2031660" y="26172"/>
                  <a:pt x="2047098" y="50687"/>
                </a:cubicBezTo>
                <a:lnTo>
                  <a:pt x="3946383" y="3323476"/>
                </a:lnTo>
                <a:cubicBezTo>
                  <a:pt x="3965730" y="3353396"/>
                  <a:pt x="3962217" y="3375696"/>
                  <a:pt x="3949179" y="3401806"/>
                </a:cubicBezTo>
                <a:cubicBezTo>
                  <a:pt x="3927927" y="3427131"/>
                  <a:pt x="3912390" y="3439121"/>
                  <a:pt x="3877803" y="3437776"/>
                </a:cubicBezTo>
                <a:lnTo>
                  <a:pt x="77327" y="3437776"/>
                </a:lnTo>
                <a:cubicBezTo>
                  <a:pt x="44884" y="3432771"/>
                  <a:pt x="23870" y="3425861"/>
                  <a:pt x="10477" y="3401806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二等辺三角形 1"/>
          <p:cNvSpPr/>
          <p:nvPr/>
        </p:nvSpPr>
        <p:spPr bwMode="auto">
          <a:xfrm>
            <a:off x="440617" y="914515"/>
            <a:ext cx="1562188" cy="135620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70660 w 4072052"/>
              <a:gd name="connsiteY1" fmla="*/ 33882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70660 w 4072052"/>
              <a:gd name="connsiteY1" fmla="*/ 33882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135430 w 4072052"/>
              <a:gd name="connsiteY4" fmla="*/ 3510165 h 3510390"/>
              <a:gd name="connsiteX5" fmla="*/ 0 w 4072052"/>
              <a:gd name="connsiteY5" fmla="*/ 3510390 h 3510390"/>
              <a:gd name="connsiteX0" fmla="*/ 0 w 4011092"/>
              <a:gd name="connsiteY0" fmla="*/ 3472290 h 3510390"/>
              <a:gd name="connsiteX1" fmla="*/ 9700 w 4011092"/>
              <a:gd name="connsiteY1" fmla="*/ 3388245 h 3510390"/>
              <a:gd name="connsiteX2" fmla="*/ 1975066 w 4011092"/>
              <a:gd name="connsiteY2" fmla="*/ 0 h 3510390"/>
              <a:gd name="connsiteX3" fmla="*/ 4011092 w 4011092"/>
              <a:gd name="connsiteY3" fmla="*/ 3510390 h 3510390"/>
              <a:gd name="connsiteX4" fmla="*/ 74470 w 4011092"/>
              <a:gd name="connsiteY4" fmla="*/ 3510165 h 3510390"/>
              <a:gd name="connsiteX5" fmla="*/ 0 w 4011092"/>
              <a:gd name="connsiteY5" fmla="*/ 3472290 h 3510390"/>
              <a:gd name="connsiteX0" fmla="*/ 5615 w 4016707"/>
              <a:gd name="connsiteY0" fmla="*/ 3472290 h 3510390"/>
              <a:gd name="connsiteX1" fmla="*/ 15315 w 4016707"/>
              <a:gd name="connsiteY1" fmla="*/ 3388245 h 3510390"/>
              <a:gd name="connsiteX2" fmla="*/ 1980681 w 4016707"/>
              <a:gd name="connsiteY2" fmla="*/ 0 h 3510390"/>
              <a:gd name="connsiteX3" fmla="*/ 4016707 w 4016707"/>
              <a:gd name="connsiteY3" fmla="*/ 3510390 h 3510390"/>
              <a:gd name="connsiteX4" fmla="*/ 80085 w 4016707"/>
              <a:gd name="connsiteY4" fmla="*/ 3510165 h 3510390"/>
              <a:gd name="connsiteX5" fmla="*/ 5615 w 4016707"/>
              <a:gd name="connsiteY5" fmla="*/ 3472290 h 3510390"/>
              <a:gd name="connsiteX0" fmla="*/ 5615 w 4016707"/>
              <a:gd name="connsiteY0" fmla="*/ 3472290 h 3510390"/>
              <a:gd name="connsiteX1" fmla="*/ 15315 w 4016707"/>
              <a:gd name="connsiteY1" fmla="*/ 3388245 h 3510390"/>
              <a:gd name="connsiteX2" fmla="*/ 1980681 w 4016707"/>
              <a:gd name="connsiteY2" fmla="*/ 0 h 3510390"/>
              <a:gd name="connsiteX3" fmla="*/ 4016707 w 4016707"/>
              <a:gd name="connsiteY3" fmla="*/ 3510390 h 3510390"/>
              <a:gd name="connsiteX4" fmla="*/ 80085 w 4016707"/>
              <a:gd name="connsiteY4" fmla="*/ 3510165 h 3510390"/>
              <a:gd name="connsiteX5" fmla="*/ 5615 w 4016707"/>
              <a:gd name="connsiteY5" fmla="*/ 347229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11807 w 4017184"/>
              <a:gd name="connsiteY0" fmla="*/ 3468480 h 3510390"/>
              <a:gd name="connsiteX1" fmla="*/ 15792 w 4017184"/>
              <a:gd name="connsiteY1" fmla="*/ 3388245 h 3510390"/>
              <a:gd name="connsiteX2" fmla="*/ 1981158 w 4017184"/>
              <a:gd name="connsiteY2" fmla="*/ 0 h 3510390"/>
              <a:gd name="connsiteX3" fmla="*/ 4017184 w 4017184"/>
              <a:gd name="connsiteY3" fmla="*/ 3510390 h 3510390"/>
              <a:gd name="connsiteX4" fmla="*/ 80562 w 4017184"/>
              <a:gd name="connsiteY4" fmla="*/ 3510165 h 3510390"/>
              <a:gd name="connsiteX5" fmla="*/ 11807 w 4017184"/>
              <a:gd name="connsiteY5" fmla="*/ 3468480 h 3510390"/>
              <a:gd name="connsiteX0" fmla="*/ 11807 w 4017184"/>
              <a:gd name="connsiteY0" fmla="*/ 3468480 h 3510390"/>
              <a:gd name="connsiteX1" fmla="*/ 15792 w 4017184"/>
              <a:gd name="connsiteY1" fmla="*/ 3388245 h 3510390"/>
              <a:gd name="connsiteX2" fmla="*/ 1981158 w 4017184"/>
              <a:gd name="connsiteY2" fmla="*/ 0 h 3510390"/>
              <a:gd name="connsiteX3" fmla="*/ 4017184 w 4017184"/>
              <a:gd name="connsiteY3" fmla="*/ 3510390 h 3510390"/>
              <a:gd name="connsiteX4" fmla="*/ 80562 w 4017184"/>
              <a:gd name="connsiteY4" fmla="*/ 3510165 h 3510390"/>
              <a:gd name="connsiteX5" fmla="*/ 11807 w 4017184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6736 w 4012113"/>
              <a:gd name="connsiteY0" fmla="*/ 3468480 h 3510390"/>
              <a:gd name="connsiteX1" fmla="*/ 10721 w 4012113"/>
              <a:gd name="connsiteY1" fmla="*/ 3388245 h 3510390"/>
              <a:gd name="connsiteX2" fmla="*/ 1976087 w 4012113"/>
              <a:gd name="connsiteY2" fmla="*/ 0 h 3510390"/>
              <a:gd name="connsiteX3" fmla="*/ 4012113 w 4012113"/>
              <a:gd name="connsiteY3" fmla="*/ 3510390 h 3510390"/>
              <a:gd name="connsiteX4" fmla="*/ 75491 w 4012113"/>
              <a:gd name="connsiteY4" fmla="*/ 3510165 h 3510390"/>
              <a:gd name="connsiteX5" fmla="*/ 6736 w 4012113"/>
              <a:gd name="connsiteY5" fmla="*/ 3468480 h 3510390"/>
              <a:gd name="connsiteX0" fmla="*/ 9688 w 4015065"/>
              <a:gd name="connsiteY0" fmla="*/ 3468480 h 3510390"/>
              <a:gd name="connsiteX1" fmla="*/ 13673 w 4015065"/>
              <a:gd name="connsiteY1" fmla="*/ 3388245 h 3510390"/>
              <a:gd name="connsiteX2" fmla="*/ 1979039 w 4015065"/>
              <a:gd name="connsiteY2" fmla="*/ 0 h 3510390"/>
              <a:gd name="connsiteX3" fmla="*/ 4015065 w 4015065"/>
              <a:gd name="connsiteY3" fmla="*/ 3510390 h 3510390"/>
              <a:gd name="connsiteX4" fmla="*/ 78443 w 4015065"/>
              <a:gd name="connsiteY4" fmla="*/ 3510165 h 3510390"/>
              <a:gd name="connsiteX5" fmla="*/ 9688 w 4015065"/>
              <a:gd name="connsiteY5" fmla="*/ 3468480 h 3510390"/>
              <a:gd name="connsiteX0" fmla="*/ 9688 w 4015065"/>
              <a:gd name="connsiteY0" fmla="*/ 3468480 h 3510390"/>
              <a:gd name="connsiteX1" fmla="*/ 13673 w 4015065"/>
              <a:gd name="connsiteY1" fmla="*/ 3388245 h 3510390"/>
              <a:gd name="connsiteX2" fmla="*/ 1979039 w 4015065"/>
              <a:gd name="connsiteY2" fmla="*/ 0 h 3510390"/>
              <a:gd name="connsiteX3" fmla="*/ 4015065 w 4015065"/>
              <a:gd name="connsiteY3" fmla="*/ 3510390 h 3510390"/>
              <a:gd name="connsiteX4" fmla="*/ 78443 w 4015065"/>
              <a:gd name="connsiteY4" fmla="*/ 3510165 h 3510390"/>
              <a:gd name="connsiteX5" fmla="*/ 9688 w 4015065"/>
              <a:gd name="connsiteY5" fmla="*/ 3468480 h 3510390"/>
              <a:gd name="connsiteX0" fmla="*/ 7786 w 4018878"/>
              <a:gd name="connsiteY0" fmla="*/ 3470385 h 3510390"/>
              <a:gd name="connsiteX1" fmla="*/ 17486 w 4018878"/>
              <a:gd name="connsiteY1" fmla="*/ 3388245 h 3510390"/>
              <a:gd name="connsiteX2" fmla="*/ 1982852 w 4018878"/>
              <a:gd name="connsiteY2" fmla="*/ 0 h 3510390"/>
              <a:gd name="connsiteX3" fmla="*/ 4018878 w 4018878"/>
              <a:gd name="connsiteY3" fmla="*/ 3510390 h 3510390"/>
              <a:gd name="connsiteX4" fmla="*/ 82256 w 4018878"/>
              <a:gd name="connsiteY4" fmla="*/ 3510165 h 3510390"/>
              <a:gd name="connsiteX5" fmla="*/ 7786 w 4018878"/>
              <a:gd name="connsiteY5" fmla="*/ 347038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4013949 w 4013949"/>
              <a:gd name="connsiteY3" fmla="*/ 3510390 h 3510390"/>
              <a:gd name="connsiteX4" fmla="*/ 77327 w 4013949"/>
              <a:gd name="connsiteY4" fmla="*/ 3510165 h 3510390"/>
              <a:gd name="connsiteX5" fmla="*/ 10477 w 4013949"/>
              <a:gd name="connsiteY5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4013949 w 4013949"/>
              <a:gd name="connsiteY3" fmla="*/ 3510390 h 3510390"/>
              <a:gd name="connsiteX4" fmla="*/ 77327 w 4013949"/>
              <a:gd name="connsiteY4" fmla="*/ 3510165 h 3510390"/>
              <a:gd name="connsiteX5" fmla="*/ 10477 w 4013949"/>
              <a:gd name="connsiteY5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3946383 w 4013949"/>
              <a:gd name="connsiteY3" fmla="*/ 3395865 h 3510390"/>
              <a:gd name="connsiteX4" fmla="*/ 4013949 w 4013949"/>
              <a:gd name="connsiteY4" fmla="*/ 3510390 h 3510390"/>
              <a:gd name="connsiteX5" fmla="*/ 77327 w 4013949"/>
              <a:gd name="connsiteY5" fmla="*/ 3510165 h 3510390"/>
              <a:gd name="connsiteX6" fmla="*/ 10477 w 4013949"/>
              <a:gd name="connsiteY6" fmla="*/ 3474195 h 3510390"/>
              <a:gd name="connsiteX0" fmla="*/ 10477 w 4013949"/>
              <a:gd name="connsiteY0" fmla="*/ 3474195 h 3510390"/>
              <a:gd name="connsiteX1" fmla="*/ 12557 w 4013949"/>
              <a:gd name="connsiteY1" fmla="*/ 3388245 h 3510390"/>
              <a:gd name="connsiteX2" fmla="*/ 1977923 w 4013949"/>
              <a:gd name="connsiteY2" fmla="*/ 0 h 3510390"/>
              <a:gd name="connsiteX3" fmla="*/ 3946383 w 4013949"/>
              <a:gd name="connsiteY3" fmla="*/ 3395865 h 3510390"/>
              <a:gd name="connsiteX4" fmla="*/ 4013949 w 4013949"/>
              <a:gd name="connsiteY4" fmla="*/ 3510390 h 3510390"/>
              <a:gd name="connsiteX5" fmla="*/ 3877803 w 4013949"/>
              <a:gd name="connsiteY5" fmla="*/ 3510165 h 3510390"/>
              <a:gd name="connsiteX6" fmla="*/ 77327 w 4013949"/>
              <a:gd name="connsiteY6" fmla="*/ 3510165 h 3510390"/>
              <a:gd name="connsiteX7" fmla="*/ 10477 w 4013949"/>
              <a:gd name="connsiteY7" fmla="*/ 3474195 h 3510390"/>
              <a:gd name="connsiteX0" fmla="*/ 10477 w 3952989"/>
              <a:gd name="connsiteY0" fmla="*/ 3474195 h 3510165"/>
              <a:gd name="connsiteX1" fmla="*/ 12557 w 3952989"/>
              <a:gd name="connsiteY1" fmla="*/ 3388245 h 3510165"/>
              <a:gd name="connsiteX2" fmla="*/ 1977923 w 3952989"/>
              <a:gd name="connsiteY2" fmla="*/ 0 h 3510165"/>
              <a:gd name="connsiteX3" fmla="*/ 3946383 w 3952989"/>
              <a:gd name="connsiteY3" fmla="*/ 3395865 h 3510165"/>
              <a:gd name="connsiteX4" fmla="*/ 3952989 w 3952989"/>
              <a:gd name="connsiteY4" fmla="*/ 3474195 h 3510165"/>
              <a:gd name="connsiteX5" fmla="*/ 3877803 w 3952989"/>
              <a:gd name="connsiteY5" fmla="*/ 3510165 h 3510165"/>
              <a:gd name="connsiteX6" fmla="*/ 77327 w 3952989"/>
              <a:gd name="connsiteY6" fmla="*/ 3510165 h 3510165"/>
              <a:gd name="connsiteX7" fmla="*/ 10477 w 3952989"/>
              <a:gd name="connsiteY7" fmla="*/ 3474195 h 3510165"/>
              <a:gd name="connsiteX0" fmla="*/ 10477 w 3952989"/>
              <a:gd name="connsiteY0" fmla="*/ 3474195 h 3510432"/>
              <a:gd name="connsiteX1" fmla="*/ 12557 w 3952989"/>
              <a:gd name="connsiteY1" fmla="*/ 3388245 h 3510432"/>
              <a:gd name="connsiteX2" fmla="*/ 1977923 w 3952989"/>
              <a:gd name="connsiteY2" fmla="*/ 0 h 3510432"/>
              <a:gd name="connsiteX3" fmla="*/ 3946383 w 3952989"/>
              <a:gd name="connsiteY3" fmla="*/ 3395865 h 3510432"/>
              <a:gd name="connsiteX4" fmla="*/ 3952989 w 3952989"/>
              <a:gd name="connsiteY4" fmla="*/ 3474195 h 3510432"/>
              <a:gd name="connsiteX5" fmla="*/ 3877803 w 3952989"/>
              <a:gd name="connsiteY5" fmla="*/ 3510165 h 3510432"/>
              <a:gd name="connsiteX6" fmla="*/ 77327 w 3952989"/>
              <a:gd name="connsiteY6" fmla="*/ 3510165 h 3510432"/>
              <a:gd name="connsiteX7" fmla="*/ 10477 w 3952989"/>
              <a:gd name="connsiteY7" fmla="*/ 3474195 h 3510432"/>
              <a:gd name="connsiteX0" fmla="*/ 10477 w 3952989"/>
              <a:gd name="connsiteY0" fmla="*/ 3474195 h 3510216"/>
              <a:gd name="connsiteX1" fmla="*/ 12557 w 3952989"/>
              <a:gd name="connsiteY1" fmla="*/ 3388245 h 3510216"/>
              <a:gd name="connsiteX2" fmla="*/ 1977923 w 3952989"/>
              <a:gd name="connsiteY2" fmla="*/ 0 h 3510216"/>
              <a:gd name="connsiteX3" fmla="*/ 3946383 w 3952989"/>
              <a:gd name="connsiteY3" fmla="*/ 3395865 h 3510216"/>
              <a:gd name="connsiteX4" fmla="*/ 3952989 w 3952989"/>
              <a:gd name="connsiteY4" fmla="*/ 3474195 h 3510216"/>
              <a:gd name="connsiteX5" fmla="*/ 3877803 w 3952989"/>
              <a:gd name="connsiteY5" fmla="*/ 3510165 h 3510216"/>
              <a:gd name="connsiteX6" fmla="*/ 77327 w 3952989"/>
              <a:gd name="connsiteY6" fmla="*/ 3510165 h 3510216"/>
              <a:gd name="connsiteX7" fmla="*/ 10477 w 3952989"/>
              <a:gd name="connsiteY7" fmla="*/ 3474195 h 3510216"/>
              <a:gd name="connsiteX0" fmla="*/ 10477 w 3956433"/>
              <a:gd name="connsiteY0" fmla="*/ 3474195 h 3510216"/>
              <a:gd name="connsiteX1" fmla="*/ 12557 w 3956433"/>
              <a:gd name="connsiteY1" fmla="*/ 3388245 h 3510216"/>
              <a:gd name="connsiteX2" fmla="*/ 1977923 w 3956433"/>
              <a:gd name="connsiteY2" fmla="*/ 0 h 3510216"/>
              <a:gd name="connsiteX3" fmla="*/ 3946383 w 3956433"/>
              <a:gd name="connsiteY3" fmla="*/ 3395865 h 3510216"/>
              <a:gd name="connsiteX4" fmla="*/ 3952989 w 3956433"/>
              <a:gd name="connsiteY4" fmla="*/ 3474195 h 3510216"/>
              <a:gd name="connsiteX5" fmla="*/ 3877803 w 3956433"/>
              <a:gd name="connsiteY5" fmla="*/ 3510165 h 3510216"/>
              <a:gd name="connsiteX6" fmla="*/ 77327 w 3956433"/>
              <a:gd name="connsiteY6" fmla="*/ 3510165 h 3510216"/>
              <a:gd name="connsiteX7" fmla="*/ 10477 w 3956433"/>
              <a:gd name="connsiteY7" fmla="*/ 3474195 h 3510216"/>
              <a:gd name="connsiteX0" fmla="*/ 10477 w 3956433"/>
              <a:gd name="connsiteY0" fmla="*/ 3474195 h 3510165"/>
              <a:gd name="connsiteX1" fmla="*/ 12557 w 3956433"/>
              <a:gd name="connsiteY1" fmla="*/ 3388245 h 3510165"/>
              <a:gd name="connsiteX2" fmla="*/ 1977923 w 3956433"/>
              <a:gd name="connsiteY2" fmla="*/ 0 h 3510165"/>
              <a:gd name="connsiteX3" fmla="*/ 3946383 w 3956433"/>
              <a:gd name="connsiteY3" fmla="*/ 3395865 h 3510165"/>
              <a:gd name="connsiteX4" fmla="*/ 3952989 w 3956433"/>
              <a:gd name="connsiteY4" fmla="*/ 3474195 h 3510165"/>
              <a:gd name="connsiteX5" fmla="*/ 3877803 w 3956433"/>
              <a:gd name="connsiteY5" fmla="*/ 3510165 h 3510165"/>
              <a:gd name="connsiteX6" fmla="*/ 77327 w 3956433"/>
              <a:gd name="connsiteY6" fmla="*/ 3510165 h 3510165"/>
              <a:gd name="connsiteX7" fmla="*/ 10477 w 3956433"/>
              <a:gd name="connsiteY7" fmla="*/ 3474195 h 3510165"/>
              <a:gd name="connsiteX0" fmla="*/ 10477 w 3961969"/>
              <a:gd name="connsiteY0" fmla="*/ 3474195 h 3510165"/>
              <a:gd name="connsiteX1" fmla="*/ 12557 w 3961969"/>
              <a:gd name="connsiteY1" fmla="*/ 3388245 h 3510165"/>
              <a:gd name="connsiteX2" fmla="*/ 1977923 w 3961969"/>
              <a:gd name="connsiteY2" fmla="*/ 0 h 3510165"/>
              <a:gd name="connsiteX3" fmla="*/ 3946383 w 3961969"/>
              <a:gd name="connsiteY3" fmla="*/ 3395865 h 3510165"/>
              <a:gd name="connsiteX4" fmla="*/ 3952989 w 3961969"/>
              <a:gd name="connsiteY4" fmla="*/ 3474195 h 3510165"/>
              <a:gd name="connsiteX5" fmla="*/ 3877803 w 3961969"/>
              <a:gd name="connsiteY5" fmla="*/ 3510165 h 3510165"/>
              <a:gd name="connsiteX6" fmla="*/ 77327 w 3961969"/>
              <a:gd name="connsiteY6" fmla="*/ 3510165 h 3510165"/>
              <a:gd name="connsiteX7" fmla="*/ 10477 w 3961969"/>
              <a:gd name="connsiteY7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77923 w 3959926"/>
              <a:gd name="connsiteY2" fmla="*/ 0 h 3510165"/>
              <a:gd name="connsiteX3" fmla="*/ 3946383 w 3959926"/>
              <a:gd name="connsiteY3" fmla="*/ 3395865 h 3510165"/>
              <a:gd name="connsiteX4" fmla="*/ 3949179 w 3959926"/>
              <a:gd name="connsiteY4" fmla="*/ 3474195 h 3510165"/>
              <a:gd name="connsiteX5" fmla="*/ 3877803 w 3959926"/>
              <a:gd name="connsiteY5" fmla="*/ 3510165 h 3510165"/>
              <a:gd name="connsiteX6" fmla="*/ 77327 w 3959926"/>
              <a:gd name="connsiteY6" fmla="*/ 3510165 h 3510165"/>
              <a:gd name="connsiteX7" fmla="*/ 10477 w 3959926"/>
              <a:gd name="connsiteY7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06128 w 3959926"/>
              <a:gd name="connsiteY2" fmla="*/ 119266 h 3510165"/>
              <a:gd name="connsiteX3" fmla="*/ 1977923 w 3959926"/>
              <a:gd name="connsiteY3" fmla="*/ 0 h 3510165"/>
              <a:gd name="connsiteX4" fmla="*/ 3946383 w 3959926"/>
              <a:gd name="connsiteY4" fmla="*/ 3395865 h 3510165"/>
              <a:gd name="connsiteX5" fmla="*/ 3949179 w 3959926"/>
              <a:gd name="connsiteY5" fmla="*/ 3474195 h 3510165"/>
              <a:gd name="connsiteX6" fmla="*/ 3877803 w 3959926"/>
              <a:gd name="connsiteY6" fmla="*/ 3510165 h 3510165"/>
              <a:gd name="connsiteX7" fmla="*/ 77327 w 3959926"/>
              <a:gd name="connsiteY7" fmla="*/ 3510165 h 3510165"/>
              <a:gd name="connsiteX8" fmla="*/ 10477 w 3959926"/>
              <a:gd name="connsiteY8" fmla="*/ 3474195 h 3510165"/>
              <a:gd name="connsiteX0" fmla="*/ 10477 w 3959926"/>
              <a:gd name="connsiteY0" fmla="*/ 3474195 h 3510165"/>
              <a:gd name="connsiteX1" fmla="*/ 12557 w 3959926"/>
              <a:gd name="connsiteY1" fmla="*/ 3388245 h 3510165"/>
              <a:gd name="connsiteX2" fmla="*/ 1906128 w 3959926"/>
              <a:gd name="connsiteY2" fmla="*/ 119266 h 3510165"/>
              <a:gd name="connsiteX3" fmla="*/ 1977923 w 3959926"/>
              <a:gd name="connsiteY3" fmla="*/ 0 h 3510165"/>
              <a:gd name="connsiteX4" fmla="*/ 2047098 w 3959926"/>
              <a:gd name="connsiteY4" fmla="*/ 123076 h 3510165"/>
              <a:gd name="connsiteX5" fmla="*/ 3946383 w 3959926"/>
              <a:gd name="connsiteY5" fmla="*/ 3395865 h 3510165"/>
              <a:gd name="connsiteX6" fmla="*/ 3949179 w 3959926"/>
              <a:gd name="connsiteY6" fmla="*/ 3474195 h 3510165"/>
              <a:gd name="connsiteX7" fmla="*/ 3877803 w 3959926"/>
              <a:gd name="connsiteY7" fmla="*/ 3510165 h 3510165"/>
              <a:gd name="connsiteX8" fmla="*/ 77327 w 3959926"/>
              <a:gd name="connsiteY8" fmla="*/ 3510165 h 3510165"/>
              <a:gd name="connsiteX9" fmla="*/ 10477 w 3959926"/>
              <a:gd name="connsiteY9" fmla="*/ 3474195 h 3510165"/>
              <a:gd name="connsiteX0" fmla="*/ 10477 w 3959926"/>
              <a:gd name="connsiteY0" fmla="*/ 3401805 h 3437775"/>
              <a:gd name="connsiteX1" fmla="*/ 12557 w 3959926"/>
              <a:gd name="connsiteY1" fmla="*/ 3315855 h 3437775"/>
              <a:gd name="connsiteX2" fmla="*/ 1906128 w 3959926"/>
              <a:gd name="connsiteY2" fmla="*/ 46876 h 3437775"/>
              <a:gd name="connsiteX3" fmla="*/ 1977923 w 3959926"/>
              <a:gd name="connsiteY3" fmla="*/ 0 h 3437775"/>
              <a:gd name="connsiteX4" fmla="*/ 2047098 w 3959926"/>
              <a:gd name="connsiteY4" fmla="*/ 50686 h 3437775"/>
              <a:gd name="connsiteX5" fmla="*/ 3946383 w 3959926"/>
              <a:gd name="connsiteY5" fmla="*/ 3323475 h 3437775"/>
              <a:gd name="connsiteX6" fmla="*/ 3949179 w 3959926"/>
              <a:gd name="connsiteY6" fmla="*/ 3401805 h 3437775"/>
              <a:gd name="connsiteX7" fmla="*/ 3877803 w 3959926"/>
              <a:gd name="connsiteY7" fmla="*/ 3437775 h 3437775"/>
              <a:gd name="connsiteX8" fmla="*/ 77327 w 3959926"/>
              <a:gd name="connsiteY8" fmla="*/ 3437775 h 3437775"/>
              <a:gd name="connsiteX9" fmla="*/ 10477 w 3959926"/>
              <a:gd name="connsiteY9" fmla="*/ 3401805 h 3437775"/>
              <a:gd name="connsiteX0" fmla="*/ 10477 w 3959926"/>
              <a:gd name="connsiteY0" fmla="*/ 3401805 h 3437775"/>
              <a:gd name="connsiteX1" fmla="*/ 12557 w 3959926"/>
              <a:gd name="connsiteY1" fmla="*/ 3315855 h 3437775"/>
              <a:gd name="connsiteX2" fmla="*/ 1906128 w 3959926"/>
              <a:gd name="connsiteY2" fmla="*/ 46876 h 3437775"/>
              <a:gd name="connsiteX3" fmla="*/ 1977923 w 3959926"/>
              <a:gd name="connsiteY3" fmla="*/ 0 h 3437775"/>
              <a:gd name="connsiteX4" fmla="*/ 2047098 w 3959926"/>
              <a:gd name="connsiteY4" fmla="*/ 50686 h 3437775"/>
              <a:gd name="connsiteX5" fmla="*/ 3946383 w 3959926"/>
              <a:gd name="connsiteY5" fmla="*/ 3323475 h 3437775"/>
              <a:gd name="connsiteX6" fmla="*/ 3949179 w 3959926"/>
              <a:gd name="connsiteY6" fmla="*/ 3401805 h 3437775"/>
              <a:gd name="connsiteX7" fmla="*/ 3877803 w 3959926"/>
              <a:gd name="connsiteY7" fmla="*/ 3437775 h 3437775"/>
              <a:gd name="connsiteX8" fmla="*/ 77327 w 3959926"/>
              <a:gd name="connsiteY8" fmla="*/ 3437775 h 3437775"/>
              <a:gd name="connsiteX9" fmla="*/ 10477 w 3959926"/>
              <a:gd name="connsiteY9" fmla="*/ 3401805 h 3437775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  <a:gd name="connsiteX0" fmla="*/ 10477 w 3959926"/>
              <a:gd name="connsiteY0" fmla="*/ 3401806 h 3437776"/>
              <a:gd name="connsiteX1" fmla="*/ 12557 w 3959926"/>
              <a:gd name="connsiteY1" fmla="*/ 3315856 h 3437776"/>
              <a:gd name="connsiteX2" fmla="*/ 1906128 w 3959926"/>
              <a:gd name="connsiteY2" fmla="*/ 46877 h 3437776"/>
              <a:gd name="connsiteX3" fmla="*/ 1977923 w 3959926"/>
              <a:gd name="connsiteY3" fmla="*/ 1 h 3437776"/>
              <a:gd name="connsiteX4" fmla="*/ 2047098 w 3959926"/>
              <a:gd name="connsiteY4" fmla="*/ 50687 h 3437776"/>
              <a:gd name="connsiteX5" fmla="*/ 3946383 w 3959926"/>
              <a:gd name="connsiteY5" fmla="*/ 3323476 h 3437776"/>
              <a:gd name="connsiteX6" fmla="*/ 3949179 w 3959926"/>
              <a:gd name="connsiteY6" fmla="*/ 3401806 h 3437776"/>
              <a:gd name="connsiteX7" fmla="*/ 3877803 w 3959926"/>
              <a:gd name="connsiteY7" fmla="*/ 3437776 h 3437776"/>
              <a:gd name="connsiteX8" fmla="*/ 77327 w 3959926"/>
              <a:gd name="connsiteY8" fmla="*/ 3437776 h 3437776"/>
              <a:gd name="connsiteX9" fmla="*/ 10477 w 3959926"/>
              <a:gd name="connsiteY9" fmla="*/ 3401806 h 343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59926" h="3437776">
                <a:moveTo>
                  <a:pt x="10477" y="3401806"/>
                </a:moveTo>
                <a:cubicBezTo>
                  <a:pt x="-5340" y="3368076"/>
                  <a:pt x="-2106" y="3343871"/>
                  <a:pt x="12557" y="3315856"/>
                </a:cubicBezTo>
                <a:lnTo>
                  <a:pt x="1906128" y="46877"/>
                </a:lnTo>
                <a:cubicBezTo>
                  <a:pt x="1924345" y="23632"/>
                  <a:pt x="1938751" y="386"/>
                  <a:pt x="1977923" y="1"/>
                </a:cubicBezTo>
                <a:cubicBezTo>
                  <a:pt x="2020031" y="-249"/>
                  <a:pt x="2031660" y="26172"/>
                  <a:pt x="2047098" y="50687"/>
                </a:cubicBezTo>
                <a:lnTo>
                  <a:pt x="3946383" y="3323476"/>
                </a:lnTo>
                <a:cubicBezTo>
                  <a:pt x="3965730" y="3353396"/>
                  <a:pt x="3962217" y="3375696"/>
                  <a:pt x="3949179" y="3401806"/>
                </a:cubicBezTo>
                <a:cubicBezTo>
                  <a:pt x="3927927" y="3427131"/>
                  <a:pt x="3912390" y="3439121"/>
                  <a:pt x="3877803" y="3437776"/>
                </a:cubicBezTo>
                <a:lnTo>
                  <a:pt x="77327" y="3437776"/>
                </a:lnTo>
                <a:cubicBezTo>
                  <a:pt x="44884" y="3432771"/>
                  <a:pt x="23870" y="3425861"/>
                  <a:pt x="10477" y="3401806"/>
                </a:cubicBezTo>
                <a:close/>
              </a:path>
            </a:pathLst>
          </a:custGeom>
          <a:solidFill>
            <a:srgbClr val="FFFF00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二等辺三角形 1"/>
          <p:cNvSpPr/>
          <p:nvPr/>
        </p:nvSpPr>
        <p:spPr bwMode="auto">
          <a:xfrm>
            <a:off x="2297704" y="914516"/>
            <a:ext cx="1551603" cy="135620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138605 w 4072052"/>
              <a:gd name="connsiteY1" fmla="*/ 326886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138605 w 4072052"/>
              <a:gd name="connsiteY1" fmla="*/ 326886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268145 w 4072052"/>
              <a:gd name="connsiteY4" fmla="*/ 3510165 h 3510390"/>
              <a:gd name="connsiteX5" fmla="*/ 0 w 4072052"/>
              <a:gd name="connsiteY5" fmla="*/ 3510390 h 3510390"/>
              <a:gd name="connsiteX0" fmla="*/ 0 w 3942512"/>
              <a:gd name="connsiteY0" fmla="*/ 3426570 h 3510390"/>
              <a:gd name="connsiteX1" fmla="*/ 9065 w 3942512"/>
              <a:gd name="connsiteY1" fmla="*/ 3268865 h 3510390"/>
              <a:gd name="connsiteX2" fmla="*/ 1906486 w 3942512"/>
              <a:gd name="connsiteY2" fmla="*/ 0 h 3510390"/>
              <a:gd name="connsiteX3" fmla="*/ 3942512 w 3942512"/>
              <a:gd name="connsiteY3" fmla="*/ 3510390 h 3510390"/>
              <a:gd name="connsiteX4" fmla="*/ 138605 w 3942512"/>
              <a:gd name="connsiteY4" fmla="*/ 3510165 h 3510390"/>
              <a:gd name="connsiteX5" fmla="*/ 0 w 3942512"/>
              <a:gd name="connsiteY5" fmla="*/ 3426570 h 3510390"/>
              <a:gd name="connsiteX0" fmla="*/ 0 w 3942512"/>
              <a:gd name="connsiteY0" fmla="*/ 3426570 h 3510390"/>
              <a:gd name="connsiteX1" fmla="*/ 9065 w 3942512"/>
              <a:gd name="connsiteY1" fmla="*/ 3268865 h 3510390"/>
              <a:gd name="connsiteX2" fmla="*/ 1906486 w 3942512"/>
              <a:gd name="connsiteY2" fmla="*/ 0 h 3510390"/>
              <a:gd name="connsiteX3" fmla="*/ 3942512 w 3942512"/>
              <a:gd name="connsiteY3" fmla="*/ 3510390 h 3510390"/>
              <a:gd name="connsiteX4" fmla="*/ 138605 w 3942512"/>
              <a:gd name="connsiteY4" fmla="*/ 3510165 h 3510390"/>
              <a:gd name="connsiteX5" fmla="*/ 0 w 3942512"/>
              <a:gd name="connsiteY5" fmla="*/ 3426570 h 3510390"/>
              <a:gd name="connsiteX0" fmla="*/ 6634 w 3949146"/>
              <a:gd name="connsiteY0" fmla="*/ 3426570 h 3510390"/>
              <a:gd name="connsiteX1" fmla="*/ 15699 w 3949146"/>
              <a:gd name="connsiteY1" fmla="*/ 3268865 h 3510390"/>
              <a:gd name="connsiteX2" fmla="*/ 1913120 w 3949146"/>
              <a:gd name="connsiteY2" fmla="*/ 0 h 3510390"/>
              <a:gd name="connsiteX3" fmla="*/ 3949146 w 3949146"/>
              <a:gd name="connsiteY3" fmla="*/ 3510390 h 3510390"/>
              <a:gd name="connsiteX4" fmla="*/ 145239 w 3949146"/>
              <a:gd name="connsiteY4" fmla="*/ 3510165 h 3510390"/>
              <a:gd name="connsiteX5" fmla="*/ 6634 w 3949146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154235 w 3958142"/>
              <a:gd name="connsiteY4" fmla="*/ 3510165 h 3510390"/>
              <a:gd name="connsiteX5" fmla="*/ 15630 w 3958142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154235 w 3958142"/>
              <a:gd name="connsiteY4" fmla="*/ 3510165 h 3510390"/>
              <a:gd name="connsiteX5" fmla="*/ 15630 w 3958142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3686740 w 3958142"/>
              <a:gd name="connsiteY4" fmla="*/ 3508260 h 3510390"/>
              <a:gd name="connsiteX5" fmla="*/ 154235 w 3958142"/>
              <a:gd name="connsiteY5" fmla="*/ 3510165 h 3510390"/>
              <a:gd name="connsiteX6" fmla="*/ 15630 w 3958142"/>
              <a:gd name="connsiteY6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821995 w 3958142"/>
              <a:gd name="connsiteY3" fmla="*/ 3281565 h 3510390"/>
              <a:gd name="connsiteX4" fmla="*/ 3958142 w 3958142"/>
              <a:gd name="connsiteY4" fmla="*/ 3510390 h 3510390"/>
              <a:gd name="connsiteX5" fmla="*/ 3686740 w 3958142"/>
              <a:gd name="connsiteY5" fmla="*/ 3508260 h 3510390"/>
              <a:gd name="connsiteX6" fmla="*/ 154235 w 3958142"/>
              <a:gd name="connsiteY6" fmla="*/ 3510165 h 3510390"/>
              <a:gd name="connsiteX7" fmla="*/ 15630 w 3958142"/>
              <a:gd name="connsiteY7" fmla="*/ 3426570 h 3510390"/>
              <a:gd name="connsiteX0" fmla="*/ 15630 w 3821995"/>
              <a:gd name="connsiteY0" fmla="*/ 3426570 h 3510165"/>
              <a:gd name="connsiteX1" fmla="*/ 24695 w 3821995"/>
              <a:gd name="connsiteY1" fmla="*/ 3268865 h 3510165"/>
              <a:gd name="connsiteX2" fmla="*/ 1922116 w 3821995"/>
              <a:gd name="connsiteY2" fmla="*/ 0 h 3510165"/>
              <a:gd name="connsiteX3" fmla="*/ 3821995 w 3821995"/>
              <a:gd name="connsiteY3" fmla="*/ 3281565 h 3510165"/>
              <a:gd name="connsiteX4" fmla="*/ 3820982 w 3821995"/>
              <a:gd name="connsiteY4" fmla="*/ 3443715 h 3510165"/>
              <a:gd name="connsiteX5" fmla="*/ 3686740 w 3821995"/>
              <a:gd name="connsiteY5" fmla="*/ 3508260 h 3510165"/>
              <a:gd name="connsiteX6" fmla="*/ 154235 w 3821995"/>
              <a:gd name="connsiteY6" fmla="*/ 3510165 h 3510165"/>
              <a:gd name="connsiteX7" fmla="*/ 15630 w 3821995"/>
              <a:gd name="connsiteY7" fmla="*/ 3426570 h 3510165"/>
              <a:gd name="connsiteX0" fmla="*/ 15630 w 3821995"/>
              <a:gd name="connsiteY0" fmla="*/ 3426570 h 3510165"/>
              <a:gd name="connsiteX1" fmla="*/ 24695 w 3821995"/>
              <a:gd name="connsiteY1" fmla="*/ 3268865 h 3510165"/>
              <a:gd name="connsiteX2" fmla="*/ 1922116 w 3821995"/>
              <a:gd name="connsiteY2" fmla="*/ 0 h 3510165"/>
              <a:gd name="connsiteX3" fmla="*/ 3821995 w 3821995"/>
              <a:gd name="connsiteY3" fmla="*/ 3281565 h 3510165"/>
              <a:gd name="connsiteX4" fmla="*/ 3820982 w 3821995"/>
              <a:gd name="connsiteY4" fmla="*/ 3443715 h 3510165"/>
              <a:gd name="connsiteX5" fmla="*/ 3686740 w 3821995"/>
              <a:gd name="connsiteY5" fmla="*/ 3508260 h 3510165"/>
              <a:gd name="connsiteX6" fmla="*/ 154235 w 3821995"/>
              <a:gd name="connsiteY6" fmla="*/ 3510165 h 3510165"/>
              <a:gd name="connsiteX7" fmla="*/ 15630 w 3821995"/>
              <a:gd name="connsiteY7" fmla="*/ 3426570 h 3510165"/>
              <a:gd name="connsiteX0" fmla="*/ 15630 w 3834869"/>
              <a:gd name="connsiteY0" fmla="*/ 3426570 h 3510165"/>
              <a:gd name="connsiteX1" fmla="*/ 24695 w 3834869"/>
              <a:gd name="connsiteY1" fmla="*/ 3268865 h 3510165"/>
              <a:gd name="connsiteX2" fmla="*/ 1922116 w 3834869"/>
              <a:gd name="connsiteY2" fmla="*/ 0 h 3510165"/>
              <a:gd name="connsiteX3" fmla="*/ 3821995 w 3834869"/>
              <a:gd name="connsiteY3" fmla="*/ 3281565 h 3510165"/>
              <a:gd name="connsiteX4" fmla="*/ 3820982 w 3834869"/>
              <a:gd name="connsiteY4" fmla="*/ 3443715 h 3510165"/>
              <a:gd name="connsiteX5" fmla="*/ 3686740 w 3834869"/>
              <a:gd name="connsiteY5" fmla="*/ 3508260 h 3510165"/>
              <a:gd name="connsiteX6" fmla="*/ 154235 w 3834869"/>
              <a:gd name="connsiteY6" fmla="*/ 3510165 h 3510165"/>
              <a:gd name="connsiteX7" fmla="*/ 15630 w 3834869"/>
              <a:gd name="connsiteY7" fmla="*/ 3426570 h 3510165"/>
              <a:gd name="connsiteX0" fmla="*/ 15630 w 3834869"/>
              <a:gd name="connsiteY0" fmla="*/ 3426570 h 3510165"/>
              <a:gd name="connsiteX1" fmla="*/ 24695 w 3834869"/>
              <a:gd name="connsiteY1" fmla="*/ 3268865 h 3510165"/>
              <a:gd name="connsiteX2" fmla="*/ 1922116 w 3834869"/>
              <a:gd name="connsiteY2" fmla="*/ 0 h 3510165"/>
              <a:gd name="connsiteX3" fmla="*/ 3821995 w 3834869"/>
              <a:gd name="connsiteY3" fmla="*/ 3281565 h 3510165"/>
              <a:gd name="connsiteX4" fmla="*/ 3820982 w 3834869"/>
              <a:gd name="connsiteY4" fmla="*/ 3443715 h 3510165"/>
              <a:gd name="connsiteX5" fmla="*/ 3686740 w 3834869"/>
              <a:gd name="connsiteY5" fmla="*/ 3508260 h 3510165"/>
              <a:gd name="connsiteX6" fmla="*/ 154235 w 3834869"/>
              <a:gd name="connsiteY6" fmla="*/ 3510165 h 3510165"/>
              <a:gd name="connsiteX7" fmla="*/ 15630 w 3834869"/>
              <a:gd name="connsiteY7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922116 w 3841559"/>
              <a:gd name="connsiteY2" fmla="*/ 0 h 3510165"/>
              <a:gd name="connsiteX3" fmla="*/ 3821995 w 3841559"/>
              <a:gd name="connsiteY3" fmla="*/ 3281565 h 3510165"/>
              <a:gd name="connsiteX4" fmla="*/ 3820982 w 3841559"/>
              <a:gd name="connsiteY4" fmla="*/ 3443715 h 3510165"/>
              <a:gd name="connsiteX5" fmla="*/ 3686740 w 3841559"/>
              <a:gd name="connsiteY5" fmla="*/ 3508260 h 3510165"/>
              <a:gd name="connsiteX6" fmla="*/ 154235 w 3841559"/>
              <a:gd name="connsiteY6" fmla="*/ 3510165 h 3510165"/>
              <a:gd name="connsiteX7" fmla="*/ 15630 w 3841559"/>
              <a:gd name="connsiteY7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785551 w 3841559"/>
              <a:gd name="connsiteY2" fmla="*/ 239281 h 3510165"/>
              <a:gd name="connsiteX3" fmla="*/ 1922116 w 3841559"/>
              <a:gd name="connsiteY3" fmla="*/ 0 h 3510165"/>
              <a:gd name="connsiteX4" fmla="*/ 3821995 w 3841559"/>
              <a:gd name="connsiteY4" fmla="*/ 3281565 h 3510165"/>
              <a:gd name="connsiteX5" fmla="*/ 3820982 w 3841559"/>
              <a:gd name="connsiteY5" fmla="*/ 3443715 h 3510165"/>
              <a:gd name="connsiteX6" fmla="*/ 3686740 w 3841559"/>
              <a:gd name="connsiteY6" fmla="*/ 3508260 h 3510165"/>
              <a:gd name="connsiteX7" fmla="*/ 154235 w 3841559"/>
              <a:gd name="connsiteY7" fmla="*/ 3510165 h 3510165"/>
              <a:gd name="connsiteX8" fmla="*/ 15630 w 3841559"/>
              <a:gd name="connsiteY8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785551 w 3841559"/>
              <a:gd name="connsiteY2" fmla="*/ 239281 h 3510165"/>
              <a:gd name="connsiteX3" fmla="*/ 1922116 w 3841559"/>
              <a:gd name="connsiteY3" fmla="*/ 0 h 3510165"/>
              <a:gd name="connsiteX4" fmla="*/ 2063681 w 3841559"/>
              <a:gd name="connsiteY4" fmla="*/ 243091 h 3510165"/>
              <a:gd name="connsiteX5" fmla="*/ 3821995 w 3841559"/>
              <a:gd name="connsiteY5" fmla="*/ 3281565 h 3510165"/>
              <a:gd name="connsiteX6" fmla="*/ 3820982 w 3841559"/>
              <a:gd name="connsiteY6" fmla="*/ 3443715 h 3510165"/>
              <a:gd name="connsiteX7" fmla="*/ 3686740 w 3841559"/>
              <a:gd name="connsiteY7" fmla="*/ 3508260 h 3510165"/>
              <a:gd name="connsiteX8" fmla="*/ 154235 w 3841559"/>
              <a:gd name="connsiteY8" fmla="*/ 3510165 h 3510165"/>
              <a:gd name="connsiteX9" fmla="*/ 15630 w 3841559"/>
              <a:gd name="connsiteY9" fmla="*/ 3426570 h 35101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1 h 3357766"/>
              <a:gd name="connsiteX1" fmla="*/ 24695 w 3841559"/>
              <a:gd name="connsiteY1" fmla="*/ 3116466 h 3357766"/>
              <a:gd name="connsiteX2" fmla="*/ 1785551 w 3841559"/>
              <a:gd name="connsiteY2" fmla="*/ 86882 h 3357766"/>
              <a:gd name="connsiteX3" fmla="*/ 1918306 w 3841559"/>
              <a:gd name="connsiteY3" fmla="*/ 1 h 3357766"/>
              <a:gd name="connsiteX4" fmla="*/ 2063681 w 3841559"/>
              <a:gd name="connsiteY4" fmla="*/ 90692 h 3357766"/>
              <a:gd name="connsiteX5" fmla="*/ 3821995 w 3841559"/>
              <a:gd name="connsiteY5" fmla="*/ 3129166 h 3357766"/>
              <a:gd name="connsiteX6" fmla="*/ 3820982 w 3841559"/>
              <a:gd name="connsiteY6" fmla="*/ 3291316 h 3357766"/>
              <a:gd name="connsiteX7" fmla="*/ 3686740 w 3841559"/>
              <a:gd name="connsiteY7" fmla="*/ 3355861 h 3357766"/>
              <a:gd name="connsiteX8" fmla="*/ 154235 w 3841559"/>
              <a:gd name="connsiteY8" fmla="*/ 3357766 h 3357766"/>
              <a:gd name="connsiteX9" fmla="*/ 15630 w 3841559"/>
              <a:gd name="connsiteY9" fmla="*/ 3274171 h 335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41559" h="3357766">
                <a:moveTo>
                  <a:pt x="15630" y="3274171"/>
                </a:moveTo>
                <a:cubicBezTo>
                  <a:pt x="-6748" y="3221603"/>
                  <a:pt x="-6267" y="3169034"/>
                  <a:pt x="24695" y="3116466"/>
                </a:cubicBezTo>
                <a:lnTo>
                  <a:pt x="1785551" y="86882"/>
                </a:lnTo>
                <a:cubicBezTo>
                  <a:pt x="1814563" y="40777"/>
                  <a:pt x="1866434" y="386"/>
                  <a:pt x="1918306" y="1"/>
                </a:cubicBezTo>
                <a:cubicBezTo>
                  <a:pt x="1982004" y="-249"/>
                  <a:pt x="2036178" y="45222"/>
                  <a:pt x="2063681" y="90692"/>
                </a:cubicBezTo>
                <a:lnTo>
                  <a:pt x="3821995" y="3129166"/>
                </a:lnTo>
                <a:cubicBezTo>
                  <a:pt x="3844517" y="3185121"/>
                  <a:pt x="3851800" y="3248696"/>
                  <a:pt x="3820982" y="3291316"/>
                </a:cubicBezTo>
                <a:cubicBezTo>
                  <a:pt x="3795285" y="3331881"/>
                  <a:pt x="3739107" y="3359111"/>
                  <a:pt x="3686740" y="3355861"/>
                </a:cubicBezTo>
                <a:lnTo>
                  <a:pt x="154235" y="3357766"/>
                </a:lnTo>
                <a:cubicBezTo>
                  <a:pt x="95333" y="3357841"/>
                  <a:pt x="44052" y="3317276"/>
                  <a:pt x="15630" y="3274171"/>
                </a:cubicBezTo>
                <a:close/>
              </a:path>
            </a:pathLst>
          </a:custGeom>
          <a:solidFill>
            <a:srgbClr val="FFFF00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二等辺三角形 1"/>
          <p:cNvSpPr/>
          <p:nvPr/>
        </p:nvSpPr>
        <p:spPr bwMode="auto">
          <a:xfrm>
            <a:off x="2297704" y="2849848"/>
            <a:ext cx="1551603" cy="135620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138605 w 4072052"/>
              <a:gd name="connsiteY1" fmla="*/ 326886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138605 w 4072052"/>
              <a:gd name="connsiteY1" fmla="*/ 326886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268145 w 4072052"/>
              <a:gd name="connsiteY4" fmla="*/ 3510165 h 3510390"/>
              <a:gd name="connsiteX5" fmla="*/ 0 w 4072052"/>
              <a:gd name="connsiteY5" fmla="*/ 3510390 h 3510390"/>
              <a:gd name="connsiteX0" fmla="*/ 0 w 3942512"/>
              <a:gd name="connsiteY0" fmla="*/ 3426570 h 3510390"/>
              <a:gd name="connsiteX1" fmla="*/ 9065 w 3942512"/>
              <a:gd name="connsiteY1" fmla="*/ 3268865 h 3510390"/>
              <a:gd name="connsiteX2" fmla="*/ 1906486 w 3942512"/>
              <a:gd name="connsiteY2" fmla="*/ 0 h 3510390"/>
              <a:gd name="connsiteX3" fmla="*/ 3942512 w 3942512"/>
              <a:gd name="connsiteY3" fmla="*/ 3510390 h 3510390"/>
              <a:gd name="connsiteX4" fmla="*/ 138605 w 3942512"/>
              <a:gd name="connsiteY4" fmla="*/ 3510165 h 3510390"/>
              <a:gd name="connsiteX5" fmla="*/ 0 w 3942512"/>
              <a:gd name="connsiteY5" fmla="*/ 3426570 h 3510390"/>
              <a:gd name="connsiteX0" fmla="*/ 0 w 3942512"/>
              <a:gd name="connsiteY0" fmla="*/ 3426570 h 3510390"/>
              <a:gd name="connsiteX1" fmla="*/ 9065 w 3942512"/>
              <a:gd name="connsiteY1" fmla="*/ 3268865 h 3510390"/>
              <a:gd name="connsiteX2" fmla="*/ 1906486 w 3942512"/>
              <a:gd name="connsiteY2" fmla="*/ 0 h 3510390"/>
              <a:gd name="connsiteX3" fmla="*/ 3942512 w 3942512"/>
              <a:gd name="connsiteY3" fmla="*/ 3510390 h 3510390"/>
              <a:gd name="connsiteX4" fmla="*/ 138605 w 3942512"/>
              <a:gd name="connsiteY4" fmla="*/ 3510165 h 3510390"/>
              <a:gd name="connsiteX5" fmla="*/ 0 w 3942512"/>
              <a:gd name="connsiteY5" fmla="*/ 3426570 h 3510390"/>
              <a:gd name="connsiteX0" fmla="*/ 6634 w 3949146"/>
              <a:gd name="connsiteY0" fmla="*/ 3426570 h 3510390"/>
              <a:gd name="connsiteX1" fmla="*/ 15699 w 3949146"/>
              <a:gd name="connsiteY1" fmla="*/ 3268865 h 3510390"/>
              <a:gd name="connsiteX2" fmla="*/ 1913120 w 3949146"/>
              <a:gd name="connsiteY2" fmla="*/ 0 h 3510390"/>
              <a:gd name="connsiteX3" fmla="*/ 3949146 w 3949146"/>
              <a:gd name="connsiteY3" fmla="*/ 3510390 h 3510390"/>
              <a:gd name="connsiteX4" fmla="*/ 145239 w 3949146"/>
              <a:gd name="connsiteY4" fmla="*/ 3510165 h 3510390"/>
              <a:gd name="connsiteX5" fmla="*/ 6634 w 3949146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154235 w 3958142"/>
              <a:gd name="connsiteY4" fmla="*/ 3510165 h 3510390"/>
              <a:gd name="connsiteX5" fmla="*/ 15630 w 3958142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154235 w 3958142"/>
              <a:gd name="connsiteY4" fmla="*/ 3510165 h 3510390"/>
              <a:gd name="connsiteX5" fmla="*/ 15630 w 3958142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3686740 w 3958142"/>
              <a:gd name="connsiteY4" fmla="*/ 3508260 h 3510390"/>
              <a:gd name="connsiteX5" fmla="*/ 154235 w 3958142"/>
              <a:gd name="connsiteY5" fmla="*/ 3510165 h 3510390"/>
              <a:gd name="connsiteX6" fmla="*/ 15630 w 3958142"/>
              <a:gd name="connsiteY6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821995 w 3958142"/>
              <a:gd name="connsiteY3" fmla="*/ 3281565 h 3510390"/>
              <a:gd name="connsiteX4" fmla="*/ 3958142 w 3958142"/>
              <a:gd name="connsiteY4" fmla="*/ 3510390 h 3510390"/>
              <a:gd name="connsiteX5" fmla="*/ 3686740 w 3958142"/>
              <a:gd name="connsiteY5" fmla="*/ 3508260 h 3510390"/>
              <a:gd name="connsiteX6" fmla="*/ 154235 w 3958142"/>
              <a:gd name="connsiteY6" fmla="*/ 3510165 h 3510390"/>
              <a:gd name="connsiteX7" fmla="*/ 15630 w 3958142"/>
              <a:gd name="connsiteY7" fmla="*/ 3426570 h 3510390"/>
              <a:gd name="connsiteX0" fmla="*/ 15630 w 3821995"/>
              <a:gd name="connsiteY0" fmla="*/ 3426570 h 3510165"/>
              <a:gd name="connsiteX1" fmla="*/ 24695 w 3821995"/>
              <a:gd name="connsiteY1" fmla="*/ 3268865 h 3510165"/>
              <a:gd name="connsiteX2" fmla="*/ 1922116 w 3821995"/>
              <a:gd name="connsiteY2" fmla="*/ 0 h 3510165"/>
              <a:gd name="connsiteX3" fmla="*/ 3821995 w 3821995"/>
              <a:gd name="connsiteY3" fmla="*/ 3281565 h 3510165"/>
              <a:gd name="connsiteX4" fmla="*/ 3820982 w 3821995"/>
              <a:gd name="connsiteY4" fmla="*/ 3443715 h 3510165"/>
              <a:gd name="connsiteX5" fmla="*/ 3686740 w 3821995"/>
              <a:gd name="connsiteY5" fmla="*/ 3508260 h 3510165"/>
              <a:gd name="connsiteX6" fmla="*/ 154235 w 3821995"/>
              <a:gd name="connsiteY6" fmla="*/ 3510165 h 3510165"/>
              <a:gd name="connsiteX7" fmla="*/ 15630 w 3821995"/>
              <a:gd name="connsiteY7" fmla="*/ 3426570 h 3510165"/>
              <a:gd name="connsiteX0" fmla="*/ 15630 w 3821995"/>
              <a:gd name="connsiteY0" fmla="*/ 3426570 h 3510165"/>
              <a:gd name="connsiteX1" fmla="*/ 24695 w 3821995"/>
              <a:gd name="connsiteY1" fmla="*/ 3268865 h 3510165"/>
              <a:gd name="connsiteX2" fmla="*/ 1922116 w 3821995"/>
              <a:gd name="connsiteY2" fmla="*/ 0 h 3510165"/>
              <a:gd name="connsiteX3" fmla="*/ 3821995 w 3821995"/>
              <a:gd name="connsiteY3" fmla="*/ 3281565 h 3510165"/>
              <a:gd name="connsiteX4" fmla="*/ 3820982 w 3821995"/>
              <a:gd name="connsiteY4" fmla="*/ 3443715 h 3510165"/>
              <a:gd name="connsiteX5" fmla="*/ 3686740 w 3821995"/>
              <a:gd name="connsiteY5" fmla="*/ 3508260 h 3510165"/>
              <a:gd name="connsiteX6" fmla="*/ 154235 w 3821995"/>
              <a:gd name="connsiteY6" fmla="*/ 3510165 h 3510165"/>
              <a:gd name="connsiteX7" fmla="*/ 15630 w 3821995"/>
              <a:gd name="connsiteY7" fmla="*/ 3426570 h 3510165"/>
              <a:gd name="connsiteX0" fmla="*/ 15630 w 3834869"/>
              <a:gd name="connsiteY0" fmla="*/ 3426570 h 3510165"/>
              <a:gd name="connsiteX1" fmla="*/ 24695 w 3834869"/>
              <a:gd name="connsiteY1" fmla="*/ 3268865 h 3510165"/>
              <a:gd name="connsiteX2" fmla="*/ 1922116 w 3834869"/>
              <a:gd name="connsiteY2" fmla="*/ 0 h 3510165"/>
              <a:gd name="connsiteX3" fmla="*/ 3821995 w 3834869"/>
              <a:gd name="connsiteY3" fmla="*/ 3281565 h 3510165"/>
              <a:gd name="connsiteX4" fmla="*/ 3820982 w 3834869"/>
              <a:gd name="connsiteY4" fmla="*/ 3443715 h 3510165"/>
              <a:gd name="connsiteX5" fmla="*/ 3686740 w 3834869"/>
              <a:gd name="connsiteY5" fmla="*/ 3508260 h 3510165"/>
              <a:gd name="connsiteX6" fmla="*/ 154235 w 3834869"/>
              <a:gd name="connsiteY6" fmla="*/ 3510165 h 3510165"/>
              <a:gd name="connsiteX7" fmla="*/ 15630 w 3834869"/>
              <a:gd name="connsiteY7" fmla="*/ 3426570 h 3510165"/>
              <a:gd name="connsiteX0" fmla="*/ 15630 w 3834869"/>
              <a:gd name="connsiteY0" fmla="*/ 3426570 h 3510165"/>
              <a:gd name="connsiteX1" fmla="*/ 24695 w 3834869"/>
              <a:gd name="connsiteY1" fmla="*/ 3268865 h 3510165"/>
              <a:gd name="connsiteX2" fmla="*/ 1922116 w 3834869"/>
              <a:gd name="connsiteY2" fmla="*/ 0 h 3510165"/>
              <a:gd name="connsiteX3" fmla="*/ 3821995 w 3834869"/>
              <a:gd name="connsiteY3" fmla="*/ 3281565 h 3510165"/>
              <a:gd name="connsiteX4" fmla="*/ 3820982 w 3834869"/>
              <a:gd name="connsiteY4" fmla="*/ 3443715 h 3510165"/>
              <a:gd name="connsiteX5" fmla="*/ 3686740 w 3834869"/>
              <a:gd name="connsiteY5" fmla="*/ 3508260 h 3510165"/>
              <a:gd name="connsiteX6" fmla="*/ 154235 w 3834869"/>
              <a:gd name="connsiteY6" fmla="*/ 3510165 h 3510165"/>
              <a:gd name="connsiteX7" fmla="*/ 15630 w 3834869"/>
              <a:gd name="connsiteY7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922116 w 3841559"/>
              <a:gd name="connsiteY2" fmla="*/ 0 h 3510165"/>
              <a:gd name="connsiteX3" fmla="*/ 3821995 w 3841559"/>
              <a:gd name="connsiteY3" fmla="*/ 3281565 h 3510165"/>
              <a:gd name="connsiteX4" fmla="*/ 3820982 w 3841559"/>
              <a:gd name="connsiteY4" fmla="*/ 3443715 h 3510165"/>
              <a:gd name="connsiteX5" fmla="*/ 3686740 w 3841559"/>
              <a:gd name="connsiteY5" fmla="*/ 3508260 h 3510165"/>
              <a:gd name="connsiteX6" fmla="*/ 154235 w 3841559"/>
              <a:gd name="connsiteY6" fmla="*/ 3510165 h 3510165"/>
              <a:gd name="connsiteX7" fmla="*/ 15630 w 3841559"/>
              <a:gd name="connsiteY7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785551 w 3841559"/>
              <a:gd name="connsiteY2" fmla="*/ 239281 h 3510165"/>
              <a:gd name="connsiteX3" fmla="*/ 1922116 w 3841559"/>
              <a:gd name="connsiteY3" fmla="*/ 0 h 3510165"/>
              <a:gd name="connsiteX4" fmla="*/ 3821995 w 3841559"/>
              <a:gd name="connsiteY4" fmla="*/ 3281565 h 3510165"/>
              <a:gd name="connsiteX5" fmla="*/ 3820982 w 3841559"/>
              <a:gd name="connsiteY5" fmla="*/ 3443715 h 3510165"/>
              <a:gd name="connsiteX6" fmla="*/ 3686740 w 3841559"/>
              <a:gd name="connsiteY6" fmla="*/ 3508260 h 3510165"/>
              <a:gd name="connsiteX7" fmla="*/ 154235 w 3841559"/>
              <a:gd name="connsiteY7" fmla="*/ 3510165 h 3510165"/>
              <a:gd name="connsiteX8" fmla="*/ 15630 w 3841559"/>
              <a:gd name="connsiteY8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785551 w 3841559"/>
              <a:gd name="connsiteY2" fmla="*/ 239281 h 3510165"/>
              <a:gd name="connsiteX3" fmla="*/ 1922116 w 3841559"/>
              <a:gd name="connsiteY3" fmla="*/ 0 h 3510165"/>
              <a:gd name="connsiteX4" fmla="*/ 2063681 w 3841559"/>
              <a:gd name="connsiteY4" fmla="*/ 243091 h 3510165"/>
              <a:gd name="connsiteX5" fmla="*/ 3821995 w 3841559"/>
              <a:gd name="connsiteY5" fmla="*/ 3281565 h 3510165"/>
              <a:gd name="connsiteX6" fmla="*/ 3820982 w 3841559"/>
              <a:gd name="connsiteY6" fmla="*/ 3443715 h 3510165"/>
              <a:gd name="connsiteX7" fmla="*/ 3686740 w 3841559"/>
              <a:gd name="connsiteY7" fmla="*/ 3508260 h 3510165"/>
              <a:gd name="connsiteX8" fmla="*/ 154235 w 3841559"/>
              <a:gd name="connsiteY8" fmla="*/ 3510165 h 3510165"/>
              <a:gd name="connsiteX9" fmla="*/ 15630 w 3841559"/>
              <a:gd name="connsiteY9" fmla="*/ 3426570 h 35101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1 h 3357766"/>
              <a:gd name="connsiteX1" fmla="*/ 24695 w 3841559"/>
              <a:gd name="connsiteY1" fmla="*/ 3116466 h 3357766"/>
              <a:gd name="connsiteX2" fmla="*/ 1785551 w 3841559"/>
              <a:gd name="connsiteY2" fmla="*/ 86882 h 3357766"/>
              <a:gd name="connsiteX3" fmla="*/ 1918306 w 3841559"/>
              <a:gd name="connsiteY3" fmla="*/ 1 h 3357766"/>
              <a:gd name="connsiteX4" fmla="*/ 2063681 w 3841559"/>
              <a:gd name="connsiteY4" fmla="*/ 90692 h 3357766"/>
              <a:gd name="connsiteX5" fmla="*/ 3821995 w 3841559"/>
              <a:gd name="connsiteY5" fmla="*/ 3129166 h 3357766"/>
              <a:gd name="connsiteX6" fmla="*/ 3820982 w 3841559"/>
              <a:gd name="connsiteY6" fmla="*/ 3291316 h 3357766"/>
              <a:gd name="connsiteX7" fmla="*/ 3686740 w 3841559"/>
              <a:gd name="connsiteY7" fmla="*/ 3355861 h 3357766"/>
              <a:gd name="connsiteX8" fmla="*/ 154235 w 3841559"/>
              <a:gd name="connsiteY8" fmla="*/ 3357766 h 3357766"/>
              <a:gd name="connsiteX9" fmla="*/ 15630 w 3841559"/>
              <a:gd name="connsiteY9" fmla="*/ 3274171 h 335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41559" h="3357766">
                <a:moveTo>
                  <a:pt x="15630" y="3274171"/>
                </a:moveTo>
                <a:cubicBezTo>
                  <a:pt x="-6748" y="3221603"/>
                  <a:pt x="-6267" y="3169034"/>
                  <a:pt x="24695" y="3116466"/>
                </a:cubicBezTo>
                <a:lnTo>
                  <a:pt x="1785551" y="86882"/>
                </a:lnTo>
                <a:cubicBezTo>
                  <a:pt x="1814563" y="40777"/>
                  <a:pt x="1866434" y="386"/>
                  <a:pt x="1918306" y="1"/>
                </a:cubicBezTo>
                <a:cubicBezTo>
                  <a:pt x="1982004" y="-249"/>
                  <a:pt x="2036178" y="45222"/>
                  <a:pt x="2063681" y="90692"/>
                </a:cubicBezTo>
                <a:lnTo>
                  <a:pt x="3821995" y="3129166"/>
                </a:lnTo>
                <a:cubicBezTo>
                  <a:pt x="3844517" y="3185121"/>
                  <a:pt x="3851800" y="3248696"/>
                  <a:pt x="3820982" y="3291316"/>
                </a:cubicBezTo>
                <a:cubicBezTo>
                  <a:pt x="3795285" y="3331881"/>
                  <a:pt x="3739107" y="3359111"/>
                  <a:pt x="3686740" y="3355861"/>
                </a:cubicBezTo>
                <a:lnTo>
                  <a:pt x="154235" y="3357766"/>
                </a:lnTo>
                <a:cubicBezTo>
                  <a:pt x="95333" y="3357841"/>
                  <a:pt x="44052" y="3317276"/>
                  <a:pt x="15630" y="3274171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二等辺三角形 1"/>
          <p:cNvSpPr/>
          <p:nvPr/>
        </p:nvSpPr>
        <p:spPr bwMode="auto">
          <a:xfrm>
            <a:off x="2297704" y="4847324"/>
            <a:ext cx="1551603" cy="135620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138605 w 4072052"/>
              <a:gd name="connsiteY1" fmla="*/ 326886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138605 w 4072052"/>
              <a:gd name="connsiteY1" fmla="*/ 326886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268145 w 4072052"/>
              <a:gd name="connsiteY4" fmla="*/ 3510165 h 3510390"/>
              <a:gd name="connsiteX5" fmla="*/ 0 w 4072052"/>
              <a:gd name="connsiteY5" fmla="*/ 3510390 h 3510390"/>
              <a:gd name="connsiteX0" fmla="*/ 0 w 3942512"/>
              <a:gd name="connsiteY0" fmla="*/ 3426570 h 3510390"/>
              <a:gd name="connsiteX1" fmla="*/ 9065 w 3942512"/>
              <a:gd name="connsiteY1" fmla="*/ 3268865 h 3510390"/>
              <a:gd name="connsiteX2" fmla="*/ 1906486 w 3942512"/>
              <a:gd name="connsiteY2" fmla="*/ 0 h 3510390"/>
              <a:gd name="connsiteX3" fmla="*/ 3942512 w 3942512"/>
              <a:gd name="connsiteY3" fmla="*/ 3510390 h 3510390"/>
              <a:gd name="connsiteX4" fmla="*/ 138605 w 3942512"/>
              <a:gd name="connsiteY4" fmla="*/ 3510165 h 3510390"/>
              <a:gd name="connsiteX5" fmla="*/ 0 w 3942512"/>
              <a:gd name="connsiteY5" fmla="*/ 3426570 h 3510390"/>
              <a:gd name="connsiteX0" fmla="*/ 0 w 3942512"/>
              <a:gd name="connsiteY0" fmla="*/ 3426570 h 3510390"/>
              <a:gd name="connsiteX1" fmla="*/ 9065 w 3942512"/>
              <a:gd name="connsiteY1" fmla="*/ 3268865 h 3510390"/>
              <a:gd name="connsiteX2" fmla="*/ 1906486 w 3942512"/>
              <a:gd name="connsiteY2" fmla="*/ 0 h 3510390"/>
              <a:gd name="connsiteX3" fmla="*/ 3942512 w 3942512"/>
              <a:gd name="connsiteY3" fmla="*/ 3510390 h 3510390"/>
              <a:gd name="connsiteX4" fmla="*/ 138605 w 3942512"/>
              <a:gd name="connsiteY4" fmla="*/ 3510165 h 3510390"/>
              <a:gd name="connsiteX5" fmla="*/ 0 w 3942512"/>
              <a:gd name="connsiteY5" fmla="*/ 3426570 h 3510390"/>
              <a:gd name="connsiteX0" fmla="*/ 6634 w 3949146"/>
              <a:gd name="connsiteY0" fmla="*/ 3426570 h 3510390"/>
              <a:gd name="connsiteX1" fmla="*/ 15699 w 3949146"/>
              <a:gd name="connsiteY1" fmla="*/ 3268865 h 3510390"/>
              <a:gd name="connsiteX2" fmla="*/ 1913120 w 3949146"/>
              <a:gd name="connsiteY2" fmla="*/ 0 h 3510390"/>
              <a:gd name="connsiteX3" fmla="*/ 3949146 w 3949146"/>
              <a:gd name="connsiteY3" fmla="*/ 3510390 h 3510390"/>
              <a:gd name="connsiteX4" fmla="*/ 145239 w 3949146"/>
              <a:gd name="connsiteY4" fmla="*/ 3510165 h 3510390"/>
              <a:gd name="connsiteX5" fmla="*/ 6634 w 3949146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154235 w 3958142"/>
              <a:gd name="connsiteY4" fmla="*/ 3510165 h 3510390"/>
              <a:gd name="connsiteX5" fmla="*/ 15630 w 3958142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154235 w 3958142"/>
              <a:gd name="connsiteY4" fmla="*/ 3510165 h 3510390"/>
              <a:gd name="connsiteX5" fmla="*/ 15630 w 3958142"/>
              <a:gd name="connsiteY5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958142 w 3958142"/>
              <a:gd name="connsiteY3" fmla="*/ 3510390 h 3510390"/>
              <a:gd name="connsiteX4" fmla="*/ 3686740 w 3958142"/>
              <a:gd name="connsiteY4" fmla="*/ 3508260 h 3510390"/>
              <a:gd name="connsiteX5" fmla="*/ 154235 w 3958142"/>
              <a:gd name="connsiteY5" fmla="*/ 3510165 h 3510390"/>
              <a:gd name="connsiteX6" fmla="*/ 15630 w 3958142"/>
              <a:gd name="connsiteY6" fmla="*/ 3426570 h 3510390"/>
              <a:gd name="connsiteX0" fmla="*/ 15630 w 3958142"/>
              <a:gd name="connsiteY0" fmla="*/ 3426570 h 3510390"/>
              <a:gd name="connsiteX1" fmla="*/ 24695 w 3958142"/>
              <a:gd name="connsiteY1" fmla="*/ 3268865 h 3510390"/>
              <a:gd name="connsiteX2" fmla="*/ 1922116 w 3958142"/>
              <a:gd name="connsiteY2" fmla="*/ 0 h 3510390"/>
              <a:gd name="connsiteX3" fmla="*/ 3821995 w 3958142"/>
              <a:gd name="connsiteY3" fmla="*/ 3281565 h 3510390"/>
              <a:gd name="connsiteX4" fmla="*/ 3958142 w 3958142"/>
              <a:gd name="connsiteY4" fmla="*/ 3510390 h 3510390"/>
              <a:gd name="connsiteX5" fmla="*/ 3686740 w 3958142"/>
              <a:gd name="connsiteY5" fmla="*/ 3508260 h 3510390"/>
              <a:gd name="connsiteX6" fmla="*/ 154235 w 3958142"/>
              <a:gd name="connsiteY6" fmla="*/ 3510165 h 3510390"/>
              <a:gd name="connsiteX7" fmla="*/ 15630 w 3958142"/>
              <a:gd name="connsiteY7" fmla="*/ 3426570 h 3510390"/>
              <a:gd name="connsiteX0" fmla="*/ 15630 w 3821995"/>
              <a:gd name="connsiteY0" fmla="*/ 3426570 h 3510165"/>
              <a:gd name="connsiteX1" fmla="*/ 24695 w 3821995"/>
              <a:gd name="connsiteY1" fmla="*/ 3268865 h 3510165"/>
              <a:gd name="connsiteX2" fmla="*/ 1922116 w 3821995"/>
              <a:gd name="connsiteY2" fmla="*/ 0 h 3510165"/>
              <a:gd name="connsiteX3" fmla="*/ 3821995 w 3821995"/>
              <a:gd name="connsiteY3" fmla="*/ 3281565 h 3510165"/>
              <a:gd name="connsiteX4" fmla="*/ 3820982 w 3821995"/>
              <a:gd name="connsiteY4" fmla="*/ 3443715 h 3510165"/>
              <a:gd name="connsiteX5" fmla="*/ 3686740 w 3821995"/>
              <a:gd name="connsiteY5" fmla="*/ 3508260 h 3510165"/>
              <a:gd name="connsiteX6" fmla="*/ 154235 w 3821995"/>
              <a:gd name="connsiteY6" fmla="*/ 3510165 h 3510165"/>
              <a:gd name="connsiteX7" fmla="*/ 15630 w 3821995"/>
              <a:gd name="connsiteY7" fmla="*/ 3426570 h 3510165"/>
              <a:gd name="connsiteX0" fmla="*/ 15630 w 3821995"/>
              <a:gd name="connsiteY0" fmla="*/ 3426570 h 3510165"/>
              <a:gd name="connsiteX1" fmla="*/ 24695 w 3821995"/>
              <a:gd name="connsiteY1" fmla="*/ 3268865 h 3510165"/>
              <a:gd name="connsiteX2" fmla="*/ 1922116 w 3821995"/>
              <a:gd name="connsiteY2" fmla="*/ 0 h 3510165"/>
              <a:gd name="connsiteX3" fmla="*/ 3821995 w 3821995"/>
              <a:gd name="connsiteY3" fmla="*/ 3281565 h 3510165"/>
              <a:gd name="connsiteX4" fmla="*/ 3820982 w 3821995"/>
              <a:gd name="connsiteY4" fmla="*/ 3443715 h 3510165"/>
              <a:gd name="connsiteX5" fmla="*/ 3686740 w 3821995"/>
              <a:gd name="connsiteY5" fmla="*/ 3508260 h 3510165"/>
              <a:gd name="connsiteX6" fmla="*/ 154235 w 3821995"/>
              <a:gd name="connsiteY6" fmla="*/ 3510165 h 3510165"/>
              <a:gd name="connsiteX7" fmla="*/ 15630 w 3821995"/>
              <a:gd name="connsiteY7" fmla="*/ 3426570 h 3510165"/>
              <a:gd name="connsiteX0" fmla="*/ 15630 w 3834869"/>
              <a:gd name="connsiteY0" fmla="*/ 3426570 h 3510165"/>
              <a:gd name="connsiteX1" fmla="*/ 24695 w 3834869"/>
              <a:gd name="connsiteY1" fmla="*/ 3268865 h 3510165"/>
              <a:gd name="connsiteX2" fmla="*/ 1922116 w 3834869"/>
              <a:gd name="connsiteY2" fmla="*/ 0 h 3510165"/>
              <a:gd name="connsiteX3" fmla="*/ 3821995 w 3834869"/>
              <a:gd name="connsiteY3" fmla="*/ 3281565 h 3510165"/>
              <a:gd name="connsiteX4" fmla="*/ 3820982 w 3834869"/>
              <a:gd name="connsiteY4" fmla="*/ 3443715 h 3510165"/>
              <a:gd name="connsiteX5" fmla="*/ 3686740 w 3834869"/>
              <a:gd name="connsiteY5" fmla="*/ 3508260 h 3510165"/>
              <a:gd name="connsiteX6" fmla="*/ 154235 w 3834869"/>
              <a:gd name="connsiteY6" fmla="*/ 3510165 h 3510165"/>
              <a:gd name="connsiteX7" fmla="*/ 15630 w 3834869"/>
              <a:gd name="connsiteY7" fmla="*/ 3426570 h 3510165"/>
              <a:gd name="connsiteX0" fmla="*/ 15630 w 3834869"/>
              <a:gd name="connsiteY0" fmla="*/ 3426570 h 3510165"/>
              <a:gd name="connsiteX1" fmla="*/ 24695 w 3834869"/>
              <a:gd name="connsiteY1" fmla="*/ 3268865 h 3510165"/>
              <a:gd name="connsiteX2" fmla="*/ 1922116 w 3834869"/>
              <a:gd name="connsiteY2" fmla="*/ 0 h 3510165"/>
              <a:gd name="connsiteX3" fmla="*/ 3821995 w 3834869"/>
              <a:gd name="connsiteY3" fmla="*/ 3281565 h 3510165"/>
              <a:gd name="connsiteX4" fmla="*/ 3820982 w 3834869"/>
              <a:gd name="connsiteY4" fmla="*/ 3443715 h 3510165"/>
              <a:gd name="connsiteX5" fmla="*/ 3686740 w 3834869"/>
              <a:gd name="connsiteY5" fmla="*/ 3508260 h 3510165"/>
              <a:gd name="connsiteX6" fmla="*/ 154235 w 3834869"/>
              <a:gd name="connsiteY6" fmla="*/ 3510165 h 3510165"/>
              <a:gd name="connsiteX7" fmla="*/ 15630 w 3834869"/>
              <a:gd name="connsiteY7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922116 w 3841559"/>
              <a:gd name="connsiteY2" fmla="*/ 0 h 3510165"/>
              <a:gd name="connsiteX3" fmla="*/ 3821995 w 3841559"/>
              <a:gd name="connsiteY3" fmla="*/ 3281565 h 3510165"/>
              <a:gd name="connsiteX4" fmla="*/ 3820982 w 3841559"/>
              <a:gd name="connsiteY4" fmla="*/ 3443715 h 3510165"/>
              <a:gd name="connsiteX5" fmla="*/ 3686740 w 3841559"/>
              <a:gd name="connsiteY5" fmla="*/ 3508260 h 3510165"/>
              <a:gd name="connsiteX6" fmla="*/ 154235 w 3841559"/>
              <a:gd name="connsiteY6" fmla="*/ 3510165 h 3510165"/>
              <a:gd name="connsiteX7" fmla="*/ 15630 w 3841559"/>
              <a:gd name="connsiteY7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785551 w 3841559"/>
              <a:gd name="connsiteY2" fmla="*/ 239281 h 3510165"/>
              <a:gd name="connsiteX3" fmla="*/ 1922116 w 3841559"/>
              <a:gd name="connsiteY3" fmla="*/ 0 h 3510165"/>
              <a:gd name="connsiteX4" fmla="*/ 3821995 w 3841559"/>
              <a:gd name="connsiteY4" fmla="*/ 3281565 h 3510165"/>
              <a:gd name="connsiteX5" fmla="*/ 3820982 w 3841559"/>
              <a:gd name="connsiteY5" fmla="*/ 3443715 h 3510165"/>
              <a:gd name="connsiteX6" fmla="*/ 3686740 w 3841559"/>
              <a:gd name="connsiteY6" fmla="*/ 3508260 h 3510165"/>
              <a:gd name="connsiteX7" fmla="*/ 154235 w 3841559"/>
              <a:gd name="connsiteY7" fmla="*/ 3510165 h 3510165"/>
              <a:gd name="connsiteX8" fmla="*/ 15630 w 3841559"/>
              <a:gd name="connsiteY8" fmla="*/ 3426570 h 3510165"/>
              <a:gd name="connsiteX0" fmla="*/ 15630 w 3841559"/>
              <a:gd name="connsiteY0" fmla="*/ 3426570 h 3510165"/>
              <a:gd name="connsiteX1" fmla="*/ 24695 w 3841559"/>
              <a:gd name="connsiteY1" fmla="*/ 3268865 h 3510165"/>
              <a:gd name="connsiteX2" fmla="*/ 1785551 w 3841559"/>
              <a:gd name="connsiteY2" fmla="*/ 239281 h 3510165"/>
              <a:gd name="connsiteX3" fmla="*/ 1922116 w 3841559"/>
              <a:gd name="connsiteY3" fmla="*/ 0 h 3510165"/>
              <a:gd name="connsiteX4" fmla="*/ 2063681 w 3841559"/>
              <a:gd name="connsiteY4" fmla="*/ 243091 h 3510165"/>
              <a:gd name="connsiteX5" fmla="*/ 3821995 w 3841559"/>
              <a:gd name="connsiteY5" fmla="*/ 3281565 h 3510165"/>
              <a:gd name="connsiteX6" fmla="*/ 3820982 w 3841559"/>
              <a:gd name="connsiteY6" fmla="*/ 3443715 h 3510165"/>
              <a:gd name="connsiteX7" fmla="*/ 3686740 w 3841559"/>
              <a:gd name="connsiteY7" fmla="*/ 3508260 h 3510165"/>
              <a:gd name="connsiteX8" fmla="*/ 154235 w 3841559"/>
              <a:gd name="connsiteY8" fmla="*/ 3510165 h 3510165"/>
              <a:gd name="connsiteX9" fmla="*/ 15630 w 3841559"/>
              <a:gd name="connsiteY9" fmla="*/ 3426570 h 35101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0 h 3357765"/>
              <a:gd name="connsiteX1" fmla="*/ 24695 w 3841559"/>
              <a:gd name="connsiteY1" fmla="*/ 3116465 h 3357765"/>
              <a:gd name="connsiteX2" fmla="*/ 1785551 w 3841559"/>
              <a:gd name="connsiteY2" fmla="*/ 86881 h 3357765"/>
              <a:gd name="connsiteX3" fmla="*/ 1918306 w 3841559"/>
              <a:gd name="connsiteY3" fmla="*/ 0 h 3357765"/>
              <a:gd name="connsiteX4" fmla="*/ 2063681 w 3841559"/>
              <a:gd name="connsiteY4" fmla="*/ 90691 h 3357765"/>
              <a:gd name="connsiteX5" fmla="*/ 3821995 w 3841559"/>
              <a:gd name="connsiteY5" fmla="*/ 3129165 h 3357765"/>
              <a:gd name="connsiteX6" fmla="*/ 3820982 w 3841559"/>
              <a:gd name="connsiteY6" fmla="*/ 3291315 h 3357765"/>
              <a:gd name="connsiteX7" fmla="*/ 3686740 w 3841559"/>
              <a:gd name="connsiteY7" fmla="*/ 3355860 h 3357765"/>
              <a:gd name="connsiteX8" fmla="*/ 154235 w 3841559"/>
              <a:gd name="connsiteY8" fmla="*/ 3357765 h 3357765"/>
              <a:gd name="connsiteX9" fmla="*/ 15630 w 3841559"/>
              <a:gd name="connsiteY9" fmla="*/ 3274170 h 3357765"/>
              <a:gd name="connsiteX0" fmla="*/ 15630 w 3841559"/>
              <a:gd name="connsiteY0" fmla="*/ 3274171 h 3357766"/>
              <a:gd name="connsiteX1" fmla="*/ 24695 w 3841559"/>
              <a:gd name="connsiteY1" fmla="*/ 3116466 h 3357766"/>
              <a:gd name="connsiteX2" fmla="*/ 1785551 w 3841559"/>
              <a:gd name="connsiteY2" fmla="*/ 86882 h 3357766"/>
              <a:gd name="connsiteX3" fmla="*/ 1918306 w 3841559"/>
              <a:gd name="connsiteY3" fmla="*/ 1 h 3357766"/>
              <a:gd name="connsiteX4" fmla="*/ 2063681 w 3841559"/>
              <a:gd name="connsiteY4" fmla="*/ 90692 h 3357766"/>
              <a:gd name="connsiteX5" fmla="*/ 3821995 w 3841559"/>
              <a:gd name="connsiteY5" fmla="*/ 3129166 h 3357766"/>
              <a:gd name="connsiteX6" fmla="*/ 3820982 w 3841559"/>
              <a:gd name="connsiteY6" fmla="*/ 3291316 h 3357766"/>
              <a:gd name="connsiteX7" fmla="*/ 3686740 w 3841559"/>
              <a:gd name="connsiteY7" fmla="*/ 3355861 h 3357766"/>
              <a:gd name="connsiteX8" fmla="*/ 154235 w 3841559"/>
              <a:gd name="connsiteY8" fmla="*/ 3357766 h 3357766"/>
              <a:gd name="connsiteX9" fmla="*/ 15630 w 3841559"/>
              <a:gd name="connsiteY9" fmla="*/ 3274171 h 335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41559" h="3357766">
                <a:moveTo>
                  <a:pt x="15630" y="3274171"/>
                </a:moveTo>
                <a:cubicBezTo>
                  <a:pt x="-6748" y="3221603"/>
                  <a:pt x="-6267" y="3169034"/>
                  <a:pt x="24695" y="3116466"/>
                </a:cubicBezTo>
                <a:lnTo>
                  <a:pt x="1785551" y="86882"/>
                </a:lnTo>
                <a:cubicBezTo>
                  <a:pt x="1814563" y="40777"/>
                  <a:pt x="1866434" y="386"/>
                  <a:pt x="1918306" y="1"/>
                </a:cubicBezTo>
                <a:cubicBezTo>
                  <a:pt x="1982004" y="-249"/>
                  <a:pt x="2036178" y="45222"/>
                  <a:pt x="2063681" y="90692"/>
                </a:cubicBezTo>
                <a:lnTo>
                  <a:pt x="3821995" y="3129166"/>
                </a:lnTo>
                <a:cubicBezTo>
                  <a:pt x="3844517" y="3185121"/>
                  <a:pt x="3851800" y="3248696"/>
                  <a:pt x="3820982" y="3291316"/>
                </a:cubicBezTo>
                <a:cubicBezTo>
                  <a:pt x="3795285" y="3331881"/>
                  <a:pt x="3739107" y="3359111"/>
                  <a:pt x="3686740" y="3355861"/>
                </a:cubicBezTo>
                <a:lnTo>
                  <a:pt x="154235" y="3357766"/>
                </a:lnTo>
                <a:cubicBezTo>
                  <a:pt x="95333" y="3357841"/>
                  <a:pt x="44052" y="3317276"/>
                  <a:pt x="15630" y="3274171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二等辺三角形 1"/>
          <p:cNvSpPr/>
          <p:nvPr/>
        </p:nvSpPr>
        <p:spPr bwMode="auto">
          <a:xfrm>
            <a:off x="4238962" y="1002237"/>
            <a:ext cx="1412030" cy="126497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666925 w 4072052"/>
              <a:gd name="connsiteY4" fmla="*/ 3507625 h 3510390"/>
              <a:gd name="connsiteX5" fmla="*/ 0 w 4072052"/>
              <a:gd name="connsiteY5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3420285 w 4072052"/>
              <a:gd name="connsiteY4" fmla="*/ 3505085 h 3510390"/>
              <a:gd name="connsiteX5" fmla="*/ 666925 w 4072052"/>
              <a:gd name="connsiteY5" fmla="*/ 3507625 h 3510390"/>
              <a:gd name="connsiteX6" fmla="*/ 0 w 4072052"/>
              <a:gd name="connsiteY6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3740325 w 4072052"/>
              <a:gd name="connsiteY3" fmla="*/ 2938665 h 3510390"/>
              <a:gd name="connsiteX4" fmla="*/ 4072052 w 4072052"/>
              <a:gd name="connsiteY4" fmla="*/ 3510390 h 3510390"/>
              <a:gd name="connsiteX5" fmla="*/ 3420285 w 4072052"/>
              <a:gd name="connsiteY5" fmla="*/ 3505085 h 3510390"/>
              <a:gd name="connsiteX6" fmla="*/ 666925 w 4072052"/>
              <a:gd name="connsiteY6" fmla="*/ 3507625 h 3510390"/>
              <a:gd name="connsiteX7" fmla="*/ 0 w 4072052"/>
              <a:gd name="connsiteY7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1705785 w 4072052"/>
              <a:gd name="connsiteY2" fmla="*/ 558685 h 3510390"/>
              <a:gd name="connsiteX3" fmla="*/ 2036026 w 4072052"/>
              <a:gd name="connsiteY3" fmla="*/ 0 h 3510390"/>
              <a:gd name="connsiteX4" fmla="*/ 3740325 w 4072052"/>
              <a:gd name="connsiteY4" fmla="*/ 2938665 h 3510390"/>
              <a:gd name="connsiteX5" fmla="*/ 4072052 w 4072052"/>
              <a:gd name="connsiteY5" fmla="*/ 3510390 h 3510390"/>
              <a:gd name="connsiteX6" fmla="*/ 3420285 w 4072052"/>
              <a:gd name="connsiteY6" fmla="*/ 3505085 h 3510390"/>
              <a:gd name="connsiteX7" fmla="*/ 666925 w 4072052"/>
              <a:gd name="connsiteY7" fmla="*/ 3507625 h 3510390"/>
              <a:gd name="connsiteX8" fmla="*/ 0 w 4072052"/>
              <a:gd name="connsiteY8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1705785 w 4072052"/>
              <a:gd name="connsiteY2" fmla="*/ 558685 h 3510390"/>
              <a:gd name="connsiteX3" fmla="*/ 2036026 w 4072052"/>
              <a:gd name="connsiteY3" fmla="*/ 0 h 3510390"/>
              <a:gd name="connsiteX4" fmla="*/ 2358565 w 4072052"/>
              <a:gd name="connsiteY4" fmla="*/ 551065 h 3510390"/>
              <a:gd name="connsiteX5" fmla="*/ 3740325 w 4072052"/>
              <a:gd name="connsiteY5" fmla="*/ 2938665 h 3510390"/>
              <a:gd name="connsiteX6" fmla="*/ 4072052 w 4072052"/>
              <a:gd name="connsiteY6" fmla="*/ 3510390 h 3510390"/>
              <a:gd name="connsiteX7" fmla="*/ 3420285 w 4072052"/>
              <a:gd name="connsiteY7" fmla="*/ 3505085 h 3510390"/>
              <a:gd name="connsiteX8" fmla="*/ 666925 w 4072052"/>
              <a:gd name="connsiteY8" fmla="*/ 3507625 h 3510390"/>
              <a:gd name="connsiteX9" fmla="*/ 0 w 4072052"/>
              <a:gd name="connsiteY9" fmla="*/ 3510390 h 3510390"/>
              <a:gd name="connsiteX0" fmla="*/ 3635 w 3740407"/>
              <a:gd name="connsiteY0" fmla="*/ 3327510 h 3510390"/>
              <a:gd name="connsiteX1" fmla="*/ 0 w 3740407"/>
              <a:gd name="connsiteY1" fmla="*/ 2928505 h 3510390"/>
              <a:gd name="connsiteX2" fmla="*/ 1374140 w 3740407"/>
              <a:gd name="connsiteY2" fmla="*/ 558685 h 3510390"/>
              <a:gd name="connsiteX3" fmla="*/ 1704381 w 3740407"/>
              <a:gd name="connsiteY3" fmla="*/ 0 h 3510390"/>
              <a:gd name="connsiteX4" fmla="*/ 2026920 w 3740407"/>
              <a:gd name="connsiteY4" fmla="*/ 551065 h 3510390"/>
              <a:gd name="connsiteX5" fmla="*/ 3408680 w 3740407"/>
              <a:gd name="connsiteY5" fmla="*/ 2938665 h 3510390"/>
              <a:gd name="connsiteX6" fmla="*/ 3740407 w 3740407"/>
              <a:gd name="connsiteY6" fmla="*/ 3510390 h 3510390"/>
              <a:gd name="connsiteX7" fmla="*/ 3088640 w 3740407"/>
              <a:gd name="connsiteY7" fmla="*/ 3505085 h 3510390"/>
              <a:gd name="connsiteX8" fmla="*/ 335280 w 3740407"/>
              <a:gd name="connsiteY8" fmla="*/ 3507625 h 3510390"/>
              <a:gd name="connsiteX9" fmla="*/ 3635 w 3740407"/>
              <a:gd name="connsiteY9" fmla="*/ 3327510 h 3510390"/>
              <a:gd name="connsiteX0" fmla="*/ 3635 w 3740407"/>
              <a:gd name="connsiteY0" fmla="*/ 3327510 h 3510390"/>
              <a:gd name="connsiteX1" fmla="*/ 0 w 3740407"/>
              <a:gd name="connsiteY1" fmla="*/ 2928505 h 3510390"/>
              <a:gd name="connsiteX2" fmla="*/ 1374140 w 3740407"/>
              <a:gd name="connsiteY2" fmla="*/ 558685 h 3510390"/>
              <a:gd name="connsiteX3" fmla="*/ 1704381 w 3740407"/>
              <a:gd name="connsiteY3" fmla="*/ 0 h 3510390"/>
              <a:gd name="connsiteX4" fmla="*/ 2026920 w 3740407"/>
              <a:gd name="connsiteY4" fmla="*/ 551065 h 3510390"/>
              <a:gd name="connsiteX5" fmla="*/ 3408680 w 3740407"/>
              <a:gd name="connsiteY5" fmla="*/ 2938665 h 3510390"/>
              <a:gd name="connsiteX6" fmla="*/ 3740407 w 3740407"/>
              <a:gd name="connsiteY6" fmla="*/ 3510390 h 3510390"/>
              <a:gd name="connsiteX7" fmla="*/ 3088640 w 3740407"/>
              <a:gd name="connsiteY7" fmla="*/ 3505085 h 3510390"/>
              <a:gd name="connsiteX8" fmla="*/ 335280 w 3740407"/>
              <a:gd name="connsiteY8" fmla="*/ 3507625 h 3510390"/>
              <a:gd name="connsiteX9" fmla="*/ 3635 w 3740407"/>
              <a:gd name="connsiteY9" fmla="*/ 3327510 h 3510390"/>
              <a:gd name="connsiteX0" fmla="*/ 35175 w 3771947"/>
              <a:gd name="connsiteY0" fmla="*/ 3327510 h 3510390"/>
              <a:gd name="connsiteX1" fmla="*/ 31540 w 3771947"/>
              <a:gd name="connsiteY1" fmla="*/ 2928505 h 3510390"/>
              <a:gd name="connsiteX2" fmla="*/ 1405680 w 3771947"/>
              <a:gd name="connsiteY2" fmla="*/ 558685 h 3510390"/>
              <a:gd name="connsiteX3" fmla="*/ 1735921 w 3771947"/>
              <a:gd name="connsiteY3" fmla="*/ 0 h 3510390"/>
              <a:gd name="connsiteX4" fmla="*/ 2058460 w 3771947"/>
              <a:gd name="connsiteY4" fmla="*/ 551065 h 3510390"/>
              <a:gd name="connsiteX5" fmla="*/ 3440220 w 3771947"/>
              <a:gd name="connsiteY5" fmla="*/ 2938665 h 3510390"/>
              <a:gd name="connsiteX6" fmla="*/ 3771947 w 3771947"/>
              <a:gd name="connsiteY6" fmla="*/ 3510390 h 3510390"/>
              <a:gd name="connsiteX7" fmla="*/ 3120180 w 3771947"/>
              <a:gd name="connsiteY7" fmla="*/ 3505085 h 3510390"/>
              <a:gd name="connsiteX8" fmla="*/ 366820 w 3771947"/>
              <a:gd name="connsiteY8" fmla="*/ 3507625 h 3510390"/>
              <a:gd name="connsiteX9" fmla="*/ 35175 w 3771947"/>
              <a:gd name="connsiteY9" fmla="*/ 3327510 h 3510390"/>
              <a:gd name="connsiteX0" fmla="*/ 49902 w 3786674"/>
              <a:gd name="connsiteY0" fmla="*/ 3327510 h 3510390"/>
              <a:gd name="connsiteX1" fmla="*/ 46267 w 3786674"/>
              <a:gd name="connsiteY1" fmla="*/ 2928505 h 3510390"/>
              <a:gd name="connsiteX2" fmla="*/ 1420407 w 3786674"/>
              <a:gd name="connsiteY2" fmla="*/ 558685 h 3510390"/>
              <a:gd name="connsiteX3" fmla="*/ 1750648 w 3786674"/>
              <a:gd name="connsiteY3" fmla="*/ 0 h 3510390"/>
              <a:gd name="connsiteX4" fmla="*/ 2073187 w 3786674"/>
              <a:gd name="connsiteY4" fmla="*/ 551065 h 3510390"/>
              <a:gd name="connsiteX5" fmla="*/ 3454947 w 3786674"/>
              <a:gd name="connsiteY5" fmla="*/ 2938665 h 3510390"/>
              <a:gd name="connsiteX6" fmla="*/ 3786674 w 3786674"/>
              <a:gd name="connsiteY6" fmla="*/ 3510390 h 3510390"/>
              <a:gd name="connsiteX7" fmla="*/ 3134907 w 3786674"/>
              <a:gd name="connsiteY7" fmla="*/ 3505085 h 3510390"/>
              <a:gd name="connsiteX8" fmla="*/ 381547 w 3786674"/>
              <a:gd name="connsiteY8" fmla="*/ 3507625 h 3510390"/>
              <a:gd name="connsiteX9" fmla="*/ 49902 w 3786674"/>
              <a:gd name="connsiteY9" fmla="*/ 3327510 h 3510390"/>
              <a:gd name="connsiteX0" fmla="*/ 49902 w 3786674"/>
              <a:gd name="connsiteY0" fmla="*/ 3327510 h 3510390"/>
              <a:gd name="connsiteX1" fmla="*/ 46267 w 3786674"/>
              <a:gd name="connsiteY1" fmla="*/ 2928505 h 3510390"/>
              <a:gd name="connsiteX2" fmla="*/ 1420407 w 3786674"/>
              <a:gd name="connsiteY2" fmla="*/ 558685 h 3510390"/>
              <a:gd name="connsiteX3" fmla="*/ 1750648 w 3786674"/>
              <a:gd name="connsiteY3" fmla="*/ 0 h 3510390"/>
              <a:gd name="connsiteX4" fmla="*/ 2073187 w 3786674"/>
              <a:gd name="connsiteY4" fmla="*/ 551065 h 3510390"/>
              <a:gd name="connsiteX5" fmla="*/ 3454947 w 3786674"/>
              <a:gd name="connsiteY5" fmla="*/ 2938665 h 3510390"/>
              <a:gd name="connsiteX6" fmla="*/ 3786674 w 3786674"/>
              <a:gd name="connsiteY6" fmla="*/ 3510390 h 3510390"/>
              <a:gd name="connsiteX7" fmla="*/ 3134907 w 3786674"/>
              <a:gd name="connsiteY7" fmla="*/ 3505085 h 3510390"/>
              <a:gd name="connsiteX8" fmla="*/ 381547 w 3786674"/>
              <a:gd name="connsiteY8" fmla="*/ 3507625 h 3510390"/>
              <a:gd name="connsiteX9" fmla="*/ 49902 w 3786674"/>
              <a:gd name="connsiteY9" fmla="*/ 3327510 h 3510390"/>
              <a:gd name="connsiteX0" fmla="*/ 49902 w 3454947"/>
              <a:gd name="connsiteY0" fmla="*/ 3327510 h 3507632"/>
              <a:gd name="connsiteX1" fmla="*/ 46267 w 3454947"/>
              <a:gd name="connsiteY1" fmla="*/ 2928505 h 3507632"/>
              <a:gd name="connsiteX2" fmla="*/ 1420407 w 3454947"/>
              <a:gd name="connsiteY2" fmla="*/ 558685 h 3507632"/>
              <a:gd name="connsiteX3" fmla="*/ 1750648 w 3454947"/>
              <a:gd name="connsiteY3" fmla="*/ 0 h 3507632"/>
              <a:gd name="connsiteX4" fmla="*/ 2073187 w 3454947"/>
              <a:gd name="connsiteY4" fmla="*/ 551065 h 3507632"/>
              <a:gd name="connsiteX5" fmla="*/ 3454947 w 3454947"/>
              <a:gd name="connsiteY5" fmla="*/ 2938665 h 3507632"/>
              <a:gd name="connsiteX6" fmla="*/ 3448854 w 3454947"/>
              <a:gd name="connsiteY6" fmla="*/ 3350370 h 3507632"/>
              <a:gd name="connsiteX7" fmla="*/ 3134907 w 3454947"/>
              <a:gd name="connsiteY7" fmla="*/ 3505085 h 3507632"/>
              <a:gd name="connsiteX8" fmla="*/ 381547 w 3454947"/>
              <a:gd name="connsiteY8" fmla="*/ 3507625 h 3507632"/>
              <a:gd name="connsiteX9" fmla="*/ 49902 w 3454947"/>
              <a:gd name="connsiteY9" fmla="*/ 3327510 h 3507632"/>
              <a:gd name="connsiteX0" fmla="*/ 49902 w 3454947"/>
              <a:gd name="connsiteY0" fmla="*/ 3327510 h 3507632"/>
              <a:gd name="connsiteX1" fmla="*/ 46267 w 3454947"/>
              <a:gd name="connsiteY1" fmla="*/ 2928505 h 3507632"/>
              <a:gd name="connsiteX2" fmla="*/ 1420407 w 3454947"/>
              <a:gd name="connsiteY2" fmla="*/ 558685 h 3507632"/>
              <a:gd name="connsiteX3" fmla="*/ 1750648 w 3454947"/>
              <a:gd name="connsiteY3" fmla="*/ 0 h 3507632"/>
              <a:gd name="connsiteX4" fmla="*/ 2073187 w 3454947"/>
              <a:gd name="connsiteY4" fmla="*/ 551065 h 3507632"/>
              <a:gd name="connsiteX5" fmla="*/ 3454947 w 3454947"/>
              <a:gd name="connsiteY5" fmla="*/ 2938665 h 3507632"/>
              <a:gd name="connsiteX6" fmla="*/ 3448854 w 3454947"/>
              <a:gd name="connsiteY6" fmla="*/ 3350370 h 3507632"/>
              <a:gd name="connsiteX7" fmla="*/ 3134907 w 3454947"/>
              <a:gd name="connsiteY7" fmla="*/ 3505085 h 3507632"/>
              <a:gd name="connsiteX8" fmla="*/ 381547 w 3454947"/>
              <a:gd name="connsiteY8" fmla="*/ 3507625 h 3507632"/>
              <a:gd name="connsiteX9" fmla="*/ 49902 w 3454947"/>
              <a:gd name="connsiteY9" fmla="*/ 3327510 h 3507632"/>
              <a:gd name="connsiteX0" fmla="*/ 49902 w 3483440"/>
              <a:gd name="connsiteY0" fmla="*/ 3327510 h 3507632"/>
              <a:gd name="connsiteX1" fmla="*/ 46267 w 3483440"/>
              <a:gd name="connsiteY1" fmla="*/ 2928505 h 3507632"/>
              <a:gd name="connsiteX2" fmla="*/ 1420407 w 3483440"/>
              <a:gd name="connsiteY2" fmla="*/ 558685 h 3507632"/>
              <a:gd name="connsiteX3" fmla="*/ 1750648 w 3483440"/>
              <a:gd name="connsiteY3" fmla="*/ 0 h 3507632"/>
              <a:gd name="connsiteX4" fmla="*/ 2073187 w 3483440"/>
              <a:gd name="connsiteY4" fmla="*/ 551065 h 3507632"/>
              <a:gd name="connsiteX5" fmla="*/ 3454947 w 3483440"/>
              <a:gd name="connsiteY5" fmla="*/ 2938665 h 3507632"/>
              <a:gd name="connsiteX6" fmla="*/ 3448854 w 3483440"/>
              <a:gd name="connsiteY6" fmla="*/ 3350370 h 3507632"/>
              <a:gd name="connsiteX7" fmla="*/ 3134907 w 3483440"/>
              <a:gd name="connsiteY7" fmla="*/ 3505085 h 3507632"/>
              <a:gd name="connsiteX8" fmla="*/ 381547 w 3483440"/>
              <a:gd name="connsiteY8" fmla="*/ 3507625 h 3507632"/>
              <a:gd name="connsiteX9" fmla="*/ 49902 w 3483440"/>
              <a:gd name="connsiteY9" fmla="*/ 3327510 h 3507632"/>
              <a:gd name="connsiteX0" fmla="*/ 49902 w 3483440"/>
              <a:gd name="connsiteY0" fmla="*/ 3327510 h 3507632"/>
              <a:gd name="connsiteX1" fmla="*/ 46267 w 3483440"/>
              <a:gd name="connsiteY1" fmla="*/ 2928505 h 3507632"/>
              <a:gd name="connsiteX2" fmla="*/ 1420407 w 3483440"/>
              <a:gd name="connsiteY2" fmla="*/ 558685 h 3507632"/>
              <a:gd name="connsiteX3" fmla="*/ 1750648 w 3483440"/>
              <a:gd name="connsiteY3" fmla="*/ 0 h 3507632"/>
              <a:gd name="connsiteX4" fmla="*/ 2073187 w 3483440"/>
              <a:gd name="connsiteY4" fmla="*/ 551065 h 3507632"/>
              <a:gd name="connsiteX5" fmla="*/ 3454947 w 3483440"/>
              <a:gd name="connsiteY5" fmla="*/ 2938665 h 3507632"/>
              <a:gd name="connsiteX6" fmla="*/ 3448854 w 3483440"/>
              <a:gd name="connsiteY6" fmla="*/ 3350370 h 3507632"/>
              <a:gd name="connsiteX7" fmla="*/ 3134907 w 3483440"/>
              <a:gd name="connsiteY7" fmla="*/ 3505085 h 3507632"/>
              <a:gd name="connsiteX8" fmla="*/ 381547 w 3483440"/>
              <a:gd name="connsiteY8" fmla="*/ 3507625 h 3507632"/>
              <a:gd name="connsiteX9" fmla="*/ 49902 w 3483440"/>
              <a:gd name="connsiteY9" fmla="*/ 3327510 h 3507632"/>
              <a:gd name="connsiteX0" fmla="*/ 49902 w 3507148"/>
              <a:gd name="connsiteY0" fmla="*/ 3327510 h 3507632"/>
              <a:gd name="connsiteX1" fmla="*/ 46267 w 3507148"/>
              <a:gd name="connsiteY1" fmla="*/ 2928505 h 3507632"/>
              <a:gd name="connsiteX2" fmla="*/ 1420407 w 3507148"/>
              <a:gd name="connsiteY2" fmla="*/ 558685 h 3507632"/>
              <a:gd name="connsiteX3" fmla="*/ 1750648 w 3507148"/>
              <a:gd name="connsiteY3" fmla="*/ 0 h 3507632"/>
              <a:gd name="connsiteX4" fmla="*/ 2073187 w 3507148"/>
              <a:gd name="connsiteY4" fmla="*/ 551065 h 3507632"/>
              <a:gd name="connsiteX5" fmla="*/ 3454947 w 3507148"/>
              <a:gd name="connsiteY5" fmla="*/ 2938665 h 3507632"/>
              <a:gd name="connsiteX6" fmla="*/ 3448854 w 3507148"/>
              <a:gd name="connsiteY6" fmla="*/ 3350370 h 3507632"/>
              <a:gd name="connsiteX7" fmla="*/ 3134907 w 3507148"/>
              <a:gd name="connsiteY7" fmla="*/ 3505085 h 3507632"/>
              <a:gd name="connsiteX8" fmla="*/ 381547 w 3507148"/>
              <a:gd name="connsiteY8" fmla="*/ 3507625 h 3507632"/>
              <a:gd name="connsiteX9" fmla="*/ 49902 w 3507148"/>
              <a:gd name="connsiteY9" fmla="*/ 3327510 h 350763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2 h 3141874"/>
              <a:gd name="connsiteX1" fmla="*/ 46267 w 3507148"/>
              <a:gd name="connsiteY1" fmla="*/ 2562747 h 3141874"/>
              <a:gd name="connsiteX2" fmla="*/ 1420407 w 3507148"/>
              <a:gd name="connsiteY2" fmla="*/ 192927 h 3141874"/>
              <a:gd name="connsiteX3" fmla="*/ 1746838 w 3507148"/>
              <a:gd name="connsiteY3" fmla="*/ 2 h 3141874"/>
              <a:gd name="connsiteX4" fmla="*/ 2073187 w 3507148"/>
              <a:gd name="connsiteY4" fmla="*/ 185307 h 3141874"/>
              <a:gd name="connsiteX5" fmla="*/ 3454947 w 3507148"/>
              <a:gd name="connsiteY5" fmla="*/ 2572907 h 3141874"/>
              <a:gd name="connsiteX6" fmla="*/ 3448854 w 3507148"/>
              <a:gd name="connsiteY6" fmla="*/ 2984612 h 3141874"/>
              <a:gd name="connsiteX7" fmla="*/ 3134907 w 3507148"/>
              <a:gd name="connsiteY7" fmla="*/ 3139327 h 3141874"/>
              <a:gd name="connsiteX8" fmla="*/ 381547 w 3507148"/>
              <a:gd name="connsiteY8" fmla="*/ 3141867 h 3141874"/>
              <a:gd name="connsiteX9" fmla="*/ 49902 w 3507148"/>
              <a:gd name="connsiteY9" fmla="*/ 2961752 h 3141874"/>
              <a:gd name="connsiteX0" fmla="*/ 49902 w 3507148"/>
              <a:gd name="connsiteY0" fmla="*/ 2961760 h 3141882"/>
              <a:gd name="connsiteX1" fmla="*/ 46267 w 3507148"/>
              <a:gd name="connsiteY1" fmla="*/ 2562755 h 3141882"/>
              <a:gd name="connsiteX2" fmla="*/ 1420407 w 3507148"/>
              <a:gd name="connsiteY2" fmla="*/ 192935 h 3141882"/>
              <a:gd name="connsiteX3" fmla="*/ 1746838 w 3507148"/>
              <a:gd name="connsiteY3" fmla="*/ 10 h 3141882"/>
              <a:gd name="connsiteX4" fmla="*/ 2073187 w 3507148"/>
              <a:gd name="connsiteY4" fmla="*/ 185315 h 3141882"/>
              <a:gd name="connsiteX5" fmla="*/ 3454947 w 3507148"/>
              <a:gd name="connsiteY5" fmla="*/ 2572915 h 3141882"/>
              <a:gd name="connsiteX6" fmla="*/ 3448854 w 3507148"/>
              <a:gd name="connsiteY6" fmla="*/ 2984620 h 3141882"/>
              <a:gd name="connsiteX7" fmla="*/ 3134907 w 3507148"/>
              <a:gd name="connsiteY7" fmla="*/ 3139335 h 3141882"/>
              <a:gd name="connsiteX8" fmla="*/ 381547 w 3507148"/>
              <a:gd name="connsiteY8" fmla="*/ 3141875 h 3141882"/>
              <a:gd name="connsiteX9" fmla="*/ 49902 w 3507148"/>
              <a:gd name="connsiteY9" fmla="*/ 2961760 h 31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07148" h="3141882">
                <a:moveTo>
                  <a:pt x="49902" y="2961760"/>
                </a:moveTo>
                <a:cubicBezTo>
                  <a:pt x="-4650" y="2846538"/>
                  <a:pt x="-26181" y="2685597"/>
                  <a:pt x="46267" y="2562755"/>
                </a:cubicBezTo>
                <a:lnTo>
                  <a:pt x="1420407" y="192935"/>
                </a:lnTo>
                <a:cubicBezTo>
                  <a:pt x="1489212" y="79097"/>
                  <a:pt x="1624693" y="-452"/>
                  <a:pt x="1746838" y="10"/>
                </a:cubicBezTo>
                <a:cubicBezTo>
                  <a:pt x="1880386" y="-1087"/>
                  <a:pt x="2027269" y="83542"/>
                  <a:pt x="2073187" y="185315"/>
                </a:cubicBezTo>
                <a:lnTo>
                  <a:pt x="3454947" y="2572915"/>
                </a:lnTo>
                <a:cubicBezTo>
                  <a:pt x="3521496" y="2702530"/>
                  <a:pt x="3529625" y="2877865"/>
                  <a:pt x="3448854" y="2984620"/>
                </a:cubicBezTo>
                <a:cubicBezTo>
                  <a:pt x="3372145" y="3074292"/>
                  <a:pt x="3249716" y="3143643"/>
                  <a:pt x="3134907" y="3139335"/>
                </a:cubicBezTo>
                <a:lnTo>
                  <a:pt x="381547" y="3141875"/>
                </a:lnTo>
                <a:cubicBezTo>
                  <a:pt x="258299" y="3142797"/>
                  <a:pt x="104570" y="3059898"/>
                  <a:pt x="49902" y="2961760"/>
                </a:cubicBezTo>
                <a:close/>
              </a:path>
            </a:pathLst>
          </a:custGeom>
          <a:solidFill>
            <a:srgbClr val="FFFF00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二等辺三角形 1"/>
          <p:cNvSpPr/>
          <p:nvPr/>
        </p:nvSpPr>
        <p:spPr bwMode="auto">
          <a:xfrm>
            <a:off x="4238962" y="2928573"/>
            <a:ext cx="1412030" cy="126497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666925 w 4072052"/>
              <a:gd name="connsiteY4" fmla="*/ 3507625 h 3510390"/>
              <a:gd name="connsiteX5" fmla="*/ 0 w 4072052"/>
              <a:gd name="connsiteY5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3420285 w 4072052"/>
              <a:gd name="connsiteY4" fmla="*/ 3505085 h 3510390"/>
              <a:gd name="connsiteX5" fmla="*/ 666925 w 4072052"/>
              <a:gd name="connsiteY5" fmla="*/ 3507625 h 3510390"/>
              <a:gd name="connsiteX6" fmla="*/ 0 w 4072052"/>
              <a:gd name="connsiteY6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3740325 w 4072052"/>
              <a:gd name="connsiteY3" fmla="*/ 2938665 h 3510390"/>
              <a:gd name="connsiteX4" fmla="*/ 4072052 w 4072052"/>
              <a:gd name="connsiteY4" fmla="*/ 3510390 h 3510390"/>
              <a:gd name="connsiteX5" fmla="*/ 3420285 w 4072052"/>
              <a:gd name="connsiteY5" fmla="*/ 3505085 h 3510390"/>
              <a:gd name="connsiteX6" fmla="*/ 666925 w 4072052"/>
              <a:gd name="connsiteY6" fmla="*/ 3507625 h 3510390"/>
              <a:gd name="connsiteX7" fmla="*/ 0 w 4072052"/>
              <a:gd name="connsiteY7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1705785 w 4072052"/>
              <a:gd name="connsiteY2" fmla="*/ 558685 h 3510390"/>
              <a:gd name="connsiteX3" fmla="*/ 2036026 w 4072052"/>
              <a:gd name="connsiteY3" fmla="*/ 0 h 3510390"/>
              <a:gd name="connsiteX4" fmla="*/ 3740325 w 4072052"/>
              <a:gd name="connsiteY4" fmla="*/ 2938665 h 3510390"/>
              <a:gd name="connsiteX5" fmla="*/ 4072052 w 4072052"/>
              <a:gd name="connsiteY5" fmla="*/ 3510390 h 3510390"/>
              <a:gd name="connsiteX6" fmla="*/ 3420285 w 4072052"/>
              <a:gd name="connsiteY6" fmla="*/ 3505085 h 3510390"/>
              <a:gd name="connsiteX7" fmla="*/ 666925 w 4072052"/>
              <a:gd name="connsiteY7" fmla="*/ 3507625 h 3510390"/>
              <a:gd name="connsiteX8" fmla="*/ 0 w 4072052"/>
              <a:gd name="connsiteY8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1705785 w 4072052"/>
              <a:gd name="connsiteY2" fmla="*/ 558685 h 3510390"/>
              <a:gd name="connsiteX3" fmla="*/ 2036026 w 4072052"/>
              <a:gd name="connsiteY3" fmla="*/ 0 h 3510390"/>
              <a:gd name="connsiteX4" fmla="*/ 2358565 w 4072052"/>
              <a:gd name="connsiteY4" fmla="*/ 551065 h 3510390"/>
              <a:gd name="connsiteX5" fmla="*/ 3740325 w 4072052"/>
              <a:gd name="connsiteY5" fmla="*/ 2938665 h 3510390"/>
              <a:gd name="connsiteX6" fmla="*/ 4072052 w 4072052"/>
              <a:gd name="connsiteY6" fmla="*/ 3510390 h 3510390"/>
              <a:gd name="connsiteX7" fmla="*/ 3420285 w 4072052"/>
              <a:gd name="connsiteY7" fmla="*/ 3505085 h 3510390"/>
              <a:gd name="connsiteX8" fmla="*/ 666925 w 4072052"/>
              <a:gd name="connsiteY8" fmla="*/ 3507625 h 3510390"/>
              <a:gd name="connsiteX9" fmla="*/ 0 w 4072052"/>
              <a:gd name="connsiteY9" fmla="*/ 3510390 h 3510390"/>
              <a:gd name="connsiteX0" fmla="*/ 3635 w 3740407"/>
              <a:gd name="connsiteY0" fmla="*/ 3327510 h 3510390"/>
              <a:gd name="connsiteX1" fmla="*/ 0 w 3740407"/>
              <a:gd name="connsiteY1" fmla="*/ 2928505 h 3510390"/>
              <a:gd name="connsiteX2" fmla="*/ 1374140 w 3740407"/>
              <a:gd name="connsiteY2" fmla="*/ 558685 h 3510390"/>
              <a:gd name="connsiteX3" fmla="*/ 1704381 w 3740407"/>
              <a:gd name="connsiteY3" fmla="*/ 0 h 3510390"/>
              <a:gd name="connsiteX4" fmla="*/ 2026920 w 3740407"/>
              <a:gd name="connsiteY4" fmla="*/ 551065 h 3510390"/>
              <a:gd name="connsiteX5" fmla="*/ 3408680 w 3740407"/>
              <a:gd name="connsiteY5" fmla="*/ 2938665 h 3510390"/>
              <a:gd name="connsiteX6" fmla="*/ 3740407 w 3740407"/>
              <a:gd name="connsiteY6" fmla="*/ 3510390 h 3510390"/>
              <a:gd name="connsiteX7" fmla="*/ 3088640 w 3740407"/>
              <a:gd name="connsiteY7" fmla="*/ 3505085 h 3510390"/>
              <a:gd name="connsiteX8" fmla="*/ 335280 w 3740407"/>
              <a:gd name="connsiteY8" fmla="*/ 3507625 h 3510390"/>
              <a:gd name="connsiteX9" fmla="*/ 3635 w 3740407"/>
              <a:gd name="connsiteY9" fmla="*/ 3327510 h 3510390"/>
              <a:gd name="connsiteX0" fmla="*/ 3635 w 3740407"/>
              <a:gd name="connsiteY0" fmla="*/ 3327510 h 3510390"/>
              <a:gd name="connsiteX1" fmla="*/ 0 w 3740407"/>
              <a:gd name="connsiteY1" fmla="*/ 2928505 h 3510390"/>
              <a:gd name="connsiteX2" fmla="*/ 1374140 w 3740407"/>
              <a:gd name="connsiteY2" fmla="*/ 558685 h 3510390"/>
              <a:gd name="connsiteX3" fmla="*/ 1704381 w 3740407"/>
              <a:gd name="connsiteY3" fmla="*/ 0 h 3510390"/>
              <a:gd name="connsiteX4" fmla="*/ 2026920 w 3740407"/>
              <a:gd name="connsiteY4" fmla="*/ 551065 h 3510390"/>
              <a:gd name="connsiteX5" fmla="*/ 3408680 w 3740407"/>
              <a:gd name="connsiteY5" fmla="*/ 2938665 h 3510390"/>
              <a:gd name="connsiteX6" fmla="*/ 3740407 w 3740407"/>
              <a:gd name="connsiteY6" fmla="*/ 3510390 h 3510390"/>
              <a:gd name="connsiteX7" fmla="*/ 3088640 w 3740407"/>
              <a:gd name="connsiteY7" fmla="*/ 3505085 h 3510390"/>
              <a:gd name="connsiteX8" fmla="*/ 335280 w 3740407"/>
              <a:gd name="connsiteY8" fmla="*/ 3507625 h 3510390"/>
              <a:gd name="connsiteX9" fmla="*/ 3635 w 3740407"/>
              <a:gd name="connsiteY9" fmla="*/ 3327510 h 3510390"/>
              <a:gd name="connsiteX0" fmla="*/ 35175 w 3771947"/>
              <a:gd name="connsiteY0" fmla="*/ 3327510 h 3510390"/>
              <a:gd name="connsiteX1" fmla="*/ 31540 w 3771947"/>
              <a:gd name="connsiteY1" fmla="*/ 2928505 h 3510390"/>
              <a:gd name="connsiteX2" fmla="*/ 1405680 w 3771947"/>
              <a:gd name="connsiteY2" fmla="*/ 558685 h 3510390"/>
              <a:gd name="connsiteX3" fmla="*/ 1735921 w 3771947"/>
              <a:gd name="connsiteY3" fmla="*/ 0 h 3510390"/>
              <a:gd name="connsiteX4" fmla="*/ 2058460 w 3771947"/>
              <a:gd name="connsiteY4" fmla="*/ 551065 h 3510390"/>
              <a:gd name="connsiteX5" fmla="*/ 3440220 w 3771947"/>
              <a:gd name="connsiteY5" fmla="*/ 2938665 h 3510390"/>
              <a:gd name="connsiteX6" fmla="*/ 3771947 w 3771947"/>
              <a:gd name="connsiteY6" fmla="*/ 3510390 h 3510390"/>
              <a:gd name="connsiteX7" fmla="*/ 3120180 w 3771947"/>
              <a:gd name="connsiteY7" fmla="*/ 3505085 h 3510390"/>
              <a:gd name="connsiteX8" fmla="*/ 366820 w 3771947"/>
              <a:gd name="connsiteY8" fmla="*/ 3507625 h 3510390"/>
              <a:gd name="connsiteX9" fmla="*/ 35175 w 3771947"/>
              <a:gd name="connsiteY9" fmla="*/ 3327510 h 3510390"/>
              <a:gd name="connsiteX0" fmla="*/ 49902 w 3786674"/>
              <a:gd name="connsiteY0" fmla="*/ 3327510 h 3510390"/>
              <a:gd name="connsiteX1" fmla="*/ 46267 w 3786674"/>
              <a:gd name="connsiteY1" fmla="*/ 2928505 h 3510390"/>
              <a:gd name="connsiteX2" fmla="*/ 1420407 w 3786674"/>
              <a:gd name="connsiteY2" fmla="*/ 558685 h 3510390"/>
              <a:gd name="connsiteX3" fmla="*/ 1750648 w 3786674"/>
              <a:gd name="connsiteY3" fmla="*/ 0 h 3510390"/>
              <a:gd name="connsiteX4" fmla="*/ 2073187 w 3786674"/>
              <a:gd name="connsiteY4" fmla="*/ 551065 h 3510390"/>
              <a:gd name="connsiteX5" fmla="*/ 3454947 w 3786674"/>
              <a:gd name="connsiteY5" fmla="*/ 2938665 h 3510390"/>
              <a:gd name="connsiteX6" fmla="*/ 3786674 w 3786674"/>
              <a:gd name="connsiteY6" fmla="*/ 3510390 h 3510390"/>
              <a:gd name="connsiteX7" fmla="*/ 3134907 w 3786674"/>
              <a:gd name="connsiteY7" fmla="*/ 3505085 h 3510390"/>
              <a:gd name="connsiteX8" fmla="*/ 381547 w 3786674"/>
              <a:gd name="connsiteY8" fmla="*/ 3507625 h 3510390"/>
              <a:gd name="connsiteX9" fmla="*/ 49902 w 3786674"/>
              <a:gd name="connsiteY9" fmla="*/ 3327510 h 3510390"/>
              <a:gd name="connsiteX0" fmla="*/ 49902 w 3786674"/>
              <a:gd name="connsiteY0" fmla="*/ 3327510 h 3510390"/>
              <a:gd name="connsiteX1" fmla="*/ 46267 w 3786674"/>
              <a:gd name="connsiteY1" fmla="*/ 2928505 h 3510390"/>
              <a:gd name="connsiteX2" fmla="*/ 1420407 w 3786674"/>
              <a:gd name="connsiteY2" fmla="*/ 558685 h 3510390"/>
              <a:gd name="connsiteX3" fmla="*/ 1750648 w 3786674"/>
              <a:gd name="connsiteY3" fmla="*/ 0 h 3510390"/>
              <a:gd name="connsiteX4" fmla="*/ 2073187 w 3786674"/>
              <a:gd name="connsiteY4" fmla="*/ 551065 h 3510390"/>
              <a:gd name="connsiteX5" fmla="*/ 3454947 w 3786674"/>
              <a:gd name="connsiteY5" fmla="*/ 2938665 h 3510390"/>
              <a:gd name="connsiteX6" fmla="*/ 3786674 w 3786674"/>
              <a:gd name="connsiteY6" fmla="*/ 3510390 h 3510390"/>
              <a:gd name="connsiteX7" fmla="*/ 3134907 w 3786674"/>
              <a:gd name="connsiteY7" fmla="*/ 3505085 h 3510390"/>
              <a:gd name="connsiteX8" fmla="*/ 381547 w 3786674"/>
              <a:gd name="connsiteY8" fmla="*/ 3507625 h 3510390"/>
              <a:gd name="connsiteX9" fmla="*/ 49902 w 3786674"/>
              <a:gd name="connsiteY9" fmla="*/ 3327510 h 3510390"/>
              <a:gd name="connsiteX0" fmla="*/ 49902 w 3454947"/>
              <a:gd name="connsiteY0" fmla="*/ 3327510 h 3507632"/>
              <a:gd name="connsiteX1" fmla="*/ 46267 w 3454947"/>
              <a:gd name="connsiteY1" fmla="*/ 2928505 h 3507632"/>
              <a:gd name="connsiteX2" fmla="*/ 1420407 w 3454947"/>
              <a:gd name="connsiteY2" fmla="*/ 558685 h 3507632"/>
              <a:gd name="connsiteX3" fmla="*/ 1750648 w 3454947"/>
              <a:gd name="connsiteY3" fmla="*/ 0 h 3507632"/>
              <a:gd name="connsiteX4" fmla="*/ 2073187 w 3454947"/>
              <a:gd name="connsiteY4" fmla="*/ 551065 h 3507632"/>
              <a:gd name="connsiteX5" fmla="*/ 3454947 w 3454947"/>
              <a:gd name="connsiteY5" fmla="*/ 2938665 h 3507632"/>
              <a:gd name="connsiteX6" fmla="*/ 3448854 w 3454947"/>
              <a:gd name="connsiteY6" fmla="*/ 3350370 h 3507632"/>
              <a:gd name="connsiteX7" fmla="*/ 3134907 w 3454947"/>
              <a:gd name="connsiteY7" fmla="*/ 3505085 h 3507632"/>
              <a:gd name="connsiteX8" fmla="*/ 381547 w 3454947"/>
              <a:gd name="connsiteY8" fmla="*/ 3507625 h 3507632"/>
              <a:gd name="connsiteX9" fmla="*/ 49902 w 3454947"/>
              <a:gd name="connsiteY9" fmla="*/ 3327510 h 3507632"/>
              <a:gd name="connsiteX0" fmla="*/ 49902 w 3454947"/>
              <a:gd name="connsiteY0" fmla="*/ 3327510 h 3507632"/>
              <a:gd name="connsiteX1" fmla="*/ 46267 w 3454947"/>
              <a:gd name="connsiteY1" fmla="*/ 2928505 h 3507632"/>
              <a:gd name="connsiteX2" fmla="*/ 1420407 w 3454947"/>
              <a:gd name="connsiteY2" fmla="*/ 558685 h 3507632"/>
              <a:gd name="connsiteX3" fmla="*/ 1750648 w 3454947"/>
              <a:gd name="connsiteY3" fmla="*/ 0 h 3507632"/>
              <a:gd name="connsiteX4" fmla="*/ 2073187 w 3454947"/>
              <a:gd name="connsiteY4" fmla="*/ 551065 h 3507632"/>
              <a:gd name="connsiteX5" fmla="*/ 3454947 w 3454947"/>
              <a:gd name="connsiteY5" fmla="*/ 2938665 h 3507632"/>
              <a:gd name="connsiteX6" fmla="*/ 3448854 w 3454947"/>
              <a:gd name="connsiteY6" fmla="*/ 3350370 h 3507632"/>
              <a:gd name="connsiteX7" fmla="*/ 3134907 w 3454947"/>
              <a:gd name="connsiteY7" fmla="*/ 3505085 h 3507632"/>
              <a:gd name="connsiteX8" fmla="*/ 381547 w 3454947"/>
              <a:gd name="connsiteY8" fmla="*/ 3507625 h 3507632"/>
              <a:gd name="connsiteX9" fmla="*/ 49902 w 3454947"/>
              <a:gd name="connsiteY9" fmla="*/ 3327510 h 3507632"/>
              <a:gd name="connsiteX0" fmla="*/ 49902 w 3483440"/>
              <a:gd name="connsiteY0" fmla="*/ 3327510 h 3507632"/>
              <a:gd name="connsiteX1" fmla="*/ 46267 w 3483440"/>
              <a:gd name="connsiteY1" fmla="*/ 2928505 h 3507632"/>
              <a:gd name="connsiteX2" fmla="*/ 1420407 w 3483440"/>
              <a:gd name="connsiteY2" fmla="*/ 558685 h 3507632"/>
              <a:gd name="connsiteX3" fmla="*/ 1750648 w 3483440"/>
              <a:gd name="connsiteY3" fmla="*/ 0 h 3507632"/>
              <a:gd name="connsiteX4" fmla="*/ 2073187 w 3483440"/>
              <a:gd name="connsiteY4" fmla="*/ 551065 h 3507632"/>
              <a:gd name="connsiteX5" fmla="*/ 3454947 w 3483440"/>
              <a:gd name="connsiteY5" fmla="*/ 2938665 h 3507632"/>
              <a:gd name="connsiteX6" fmla="*/ 3448854 w 3483440"/>
              <a:gd name="connsiteY6" fmla="*/ 3350370 h 3507632"/>
              <a:gd name="connsiteX7" fmla="*/ 3134907 w 3483440"/>
              <a:gd name="connsiteY7" fmla="*/ 3505085 h 3507632"/>
              <a:gd name="connsiteX8" fmla="*/ 381547 w 3483440"/>
              <a:gd name="connsiteY8" fmla="*/ 3507625 h 3507632"/>
              <a:gd name="connsiteX9" fmla="*/ 49902 w 3483440"/>
              <a:gd name="connsiteY9" fmla="*/ 3327510 h 3507632"/>
              <a:gd name="connsiteX0" fmla="*/ 49902 w 3483440"/>
              <a:gd name="connsiteY0" fmla="*/ 3327510 h 3507632"/>
              <a:gd name="connsiteX1" fmla="*/ 46267 w 3483440"/>
              <a:gd name="connsiteY1" fmla="*/ 2928505 h 3507632"/>
              <a:gd name="connsiteX2" fmla="*/ 1420407 w 3483440"/>
              <a:gd name="connsiteY2" fmla="*/ 558685 h 3507632"/>
              <a:gd name="connsiteX3" fmla="*/ 1750648 w 3483440"/>
              <a:gd name="connsiteY3" fmla="*/ 0 h 3507632"/>
              <a:gd name="connsiteX4" fmla="*/ 2073187 w 3483440"/>
              <a:gd name="connsiteY4" fmla="*/ 551065 h 3507632"/>
              <a:gd name="connsiteX5" fmla="*/ 3454947 w 3483440"/>
              <a:gd name="connsiteY5" fmla="*/ 2938665 h 3507632"/>
              <a:gd name="connsiteX6" fmla="*/ 3448854 w 3483440"/>
              <a:gd name="connsiteY6" fmla="*/ 3350370 h 3507632"/>
              <a:gd name="connsiteX7" fmla="*/ 3134907 w 3483440"/>
              <a:gd name="connsiteY7" fmla="*/ 3505085 h 3507632"/>
              <a:gd name="connsiteX8" fmla="*/ 381547 w 3483440"/>
              <a:gd name="connsiteY8" fmla="*/ 3507625 h 3507632"/>
              <a:gd name="connsiteX9" fmla="*/ 49902 w 3483440"/>
              <a:gd name="connsiteY9" fmla="*/ 3327510 h 3507632"/>
              <a:gd name="connsiteX0" fmla="*/ 49902 w 3507148"/>
              <a:gd name="connsiteY0" fmla="*/ 3327510 h 3507632"/>
              <a:gd name="connsiteX1" fmla="*/ 46267 w 3507148"/>
              <a:gd name="connsiteY1" fmla="*/ 2928505 h 3507632"/>
              <a:gd name="connsiteX2" fmla="*/ 1420407 w 3507148"/>
              <a:gd name="connsiteY2" fmla="*/ 558685 h 3507632"/>
              <a:gd name="connsiteX3" fmla="*/ 1750648 w 3507148"/>
              <a:gd name="connsiteY3" fmla="*/ 0 h 3507632"/>
              <a:gd name="connsiteX4" fmla="*/ 2073187 w 3507148"/>
              <a:gd name="connsiteY4" fmla="*/ 551065 h 3507632"/>
              <a:gd name="connsiteX5" fmla="*/ 3454947 w 3507148"/>
              <a:gd name="connsiteY5" fmla="*/ 2938665 h 3507632"/>
              <a:gd name="connsiteX6" fmla="*/ 3448854 w 3507148"/>
              <a:gd name="connsiteY6" fmla="*/ 3350370 h 3507632"/>
              <a:gd name="connsiteX7" fmla="*/ 3134907 w 3507148"/>
              <a:gd name="connsiteY7" fmla="*/ 3505085 h 3507632"/>
              <a:gd name="connsiteX8" fmla="*/ 381547 w 3507148"/>
              <a:gd name="connsiteY8" fmla="*/ 3507625 h 3507632"/>
              <a:gd name="connsiteX9" fmla="*/ 49902 w 3507148"/>
              <a:gd name="connsiteY9" fmla="*/ 3327510 h 350763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2 h 3141874"/>
              <a:gd name="connsiteX1" fmla="*/ 46267 w 3507148"/>
              <a:gd name="connsiteY1" fmla="*/ 2562747 h 3141874"/>
              <a:gd name="connsiteX2" fmla="*/ 1420407 w 3507148"/>
              <a:gd name="connsiteY2" fmla="*/ 192927 h 3141874"/>
              <a:gd name="connsiteX3" fmla="*/ 1746838 w 3507148"/>
              <a:gd name="connsiteY3" fmla="*/ 2 h 3141874"/>
              <a:gd name="connsiteX4" fmla="*/ 2073187 w 3507148"/>
              <a:gd name="connsiteY4" fmla="*/ 185307 h 3141874"/>
              <a:gd name="connsiteX5" fmla="*/ 3454947 w 3507148"/>
              <a:gd name="connsiteY5" fmla="*/ 2572907 h 3141874"/>
              <a:gd name="connsiteX6" fmla="*/ 3448854 w 3507148"/>
              <a:gd name="connsiteY6" fmla="*/ 2984612 h 3141874"/>
              <a:gd name="connsiteX7" fmla="*/ 3134907 w 3507148"/>
              <a:gd name="connsiteY7" fmla="*/ 3139327 h 3141874"/>
              <a:gd name="connsiteX8" fmla="*/ 381547 w 3507148"/>
              <a:gd name="connsiteY8" fmla="*/ 3141867 h 3141874"/>
              <a:gd name="connsiteX9" fmla="*/ 49902 w 3507148"/>
              <a:gd name="connsiteY9" fmla="*/ 2961752 h 3141874"/>
              <a:gd name="connsiteX0" fmla="*/ 49902 w 3507148"/>
              <a:gd name="connsiteY0" fmla="*/ 2961760 h 3141882"/>
              <a:gd name="connsiteX1" fmla="*/ 46267 w 3507148"/>
              <a:gd name="connsiteY1" fmla="*/ 2562755 h 3141882"/>
              <a:gd name="connsiteX2" fmla="*/ 1420407 w 3507148"/>
              <a:gd name="connsiteY2" fmla="*/ 192935 h 3141882"/>
              <a:gd name="connsiteX3" fmla="*/ 1746838 w 3507148"/>
              <a:gd name="connsiteY3" fmla="*/ 10 h 3141882"/>
              <a:gd name="connsiteX4" fmla="*/ 2073187 w 3507148"/>
              <a:gd name="connsiteY4" fmla="*/ 185315 h 3141882"/>
              <a:gd name="connsiteX5" fmla="*/ 3454947 w 3507148"/>
              <a:gd name="connsiteY5" fmla="*/ 2572915 h 3141882"/>
              <a:gd name="connsiteX6" fmla="*/ 3448854 w 3507148"/>
              <a:gd name="connsiteY6" fmla="*/ 2984620 h 3141882"/>
              <a:gd name="connsiteX7" fmla="*/ 3134907 w 3507148"/>
              <a:gd name="connsiteY7" fmla="*/ 3139335 h 3141882"/>
              <a:gd name="connsiteX8" fmla="*/ 381547 w 3507148"/>
              <a:gd name="connsiteY8" fmla="*/ 3141875 h 3141882"/>
              <a:gd name="connsiteX9" fmla="*/ 49902 w 3507148"/>
              <a:gd name="connsiteY9" fmla="*/ 2961760 h 31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07148" h="3141882">
                <a:moveTo>
                  <a:pt x="49902" y="2961760"/>
                </a:moveTo>
                <a:cubicBezTo>
                  <a:pt x="-4650" y="2846538"/>
                  <a:pt x="-26181" y="2685597"/>
                  <a:pt x="46267" y="2562755"/>
                </a:cubicBezTo>
                <a:lnTo>
                  <a:pt x="1420407" y="192935"/>
                </a:lnTo>
                <a:cubicBezTo>
                  <a:pt x="1489212" y="79097"/>
                  <a:pt x="1624693" y="-452"/>
                  <a:pt x="1746838" y="10"/>
                </a:cubicBezTo>
                <a:cubicBezTo>
                  <a:pt x="1880386" y="-1087"/>
                  <a:pt x="2027269" y="83542"/>
                  <a:pt x="2073187" y="185315"/>
                </a:cubicBezTo>
                <a:lnTo>
                  <a:pt x="3454947" y="2572915"/>
                </a:lnTo>
                <a:cubicBezTo>
                  <a:pt x="3521496" y="2702530"/>
                  <a:pt x="3529625" y="2877865"/>
                  <a:pt x="3448854" y="2984620"/>
                </a:cubicBezTo>
                <a:cubicBezTo>
                  <a:pt x="3372145" y="3074292"/>
                  <a:pt x="3249716" y="3143643"/>
                  <a:pt x="3134907" y="3139335"/>
                </a:cubicBezTo>
                <a:lnTo>
                  <a:pt x="381547" y="3141875"/>
                </a:lnTo>
                <a:cubicBezTo>
                  <a:pt x="258299" y="3142797"/>
                  <a:pt x="104570" y="3059898"/>
                  <a:pt x="49902" y="296176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二等辺三角形 1"/>
          <p:cNvSpPr/>
          <p:nvPr/>
        </p:nvSpPr>
        <p:spPr bwMode="auto">
          <a:xfrm>
            <a:off x="4238962" y="4952445"/>
            <a:ext cx="1412030" cy="126497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666925 w 4072052"/>
              <a:gd name="connsiteY4" fmla="*/ 3507625 h 3510390"/>
              <a:gd name="connsiteX5" fmla="*/ 0 w 4072052"/>
              <a:gd name="connsiteY5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3420285 w 4072052"/>
              <a:gd name="connsiteY4" fmla="*/ 3505085 h 3510390"/>
              <a:gd name="connsiteX5" fmla="*/ 666925 w 4072052"/>
              <a:gd name="connsiteY5" fmla="*/ 3507625 h 3510390"/>
              <a:gd name="connsiteX6" fmla="*/ 0 w 4072052"/>
              <a:gd name="connsiteY6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2036026 w 4072052"/>
              <a:gd name="connsiteY2" fmla="*/ 0 h 3510390"/>
              <a:gd name="connsiteX3" fmla="*/ 3740325 w 4072052"/>
              <a:gd name="connsiteY3" fmla="*/ 2938665 h 3510390"/>
              <a:gd name="connsiteX4" fmla="*/ 4072052 w 4072052"/>
              <a:gd name="connsiteY4" fmla="*/ 3510390 h 3510390"/>
              <a:gd name="connsiteX5" fmla="*/ 3420285 w 4072052"/>
              <a:gd name="connsiteY5" fmla="*/ 3505085 h 3510390"/>
              <a:gd name="connsiteX6" fmla="*/ 666925 w 4072052"/>
              <a:gd name="connsiteY6" fmla="*/ 3507625 h 3510390"/>
              <a:gd name="connsiteX7" fmla="*/ 0 w 4072052"/>
              <a:gd name="connsiteY7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1705785 w 4072052"/>
              <a:gd name="connsiteY2" fmla="*/ 558685 h 3510390"/>
              <a:gd name="connsiteX3" fmla="*/ 2036026 w 4072052"/>
              <a:gd name="connsiteY3" fmla="*/ 0 h 3510390"/>
              <a:gd name="connsiteX4" fmla="*/ 3740325 w 4072052"/>
              <a:gd name="connsiteY4" fmla="*/ 2938665 h 3510390"/>
              <a:gd name="connsiteX5" fmla="*/ 4072052 w 4072052"/>
              <a:gd name="connsiteY5" fmla="*/ 3510390 h 3510390"/>
              <a:gd name="connsiteX6" fmla="*/ 3420285 w 4072052"/>
              <a:gd name="connsiteY6" fmla="*/ 3505085 h 3510390"/>
              <a:gd name="connsiteX7" fmla="*/ 666925 w 4072052"/>
              <a:gd name="connsiteY7" fmla="*/ 3507625 h 3510390"/>
              <a:gd name="connsiteX8" fmla="*/ 0 w 4072052"/>
              <a:gd name="connsiteY8" fmla="*/ 3510390 h 3510390"/>
              <a:gd name="connsiteX0" fmla="*/ 0 w 4072052"/>
              <a:gd name="connsiteY0" fmla="*/ 3510390 h 3510390"/>
              <a:gd name="connsiteX1" fmla="*/ 331645 w 4072052"/>
              <a:gd name="connsiteY1" fmla="*/ 2928505 h 3510390"/>
              <a:gd name="connsiteX2" fmla="*/ 1705785 w 4072052"/>
              <a:gd name="connsiteY2" fmla="*/ 558685 h 3510390"/>
              <a:gd name="connsiteX3" fmla="*/ 2036026 w 4072052"/>
              <a:gd name="connsiteY3" fmla="*/ 0 h 3510390"/>
              <a:gd name="connsiteX4" fmla="*/ 2358565 w 4072052"/>
              <a:gd name="connsiteY4" fmla="*/ 551065 h 3510390"/>
              <a:gd name="connsiteX5" fmla="*/ 3740325 w 4072052"/>
              <a:gd name="connsiteY5" fmla="*/ 2938665 h 3510390"/>
              <a:gd name="connsiteX6" fmla="*/ 4072052 w 4072052"/>
              <a:gd name="connsiteY6" fmla="*/ 3510390 h 3510390"/>
              <a:gd name="connsiteX7" fmla="*/ 3420285 w 4072052"/>
              <a:gd name="connsiteY7" fmla="*/ 3505085 h 3510390"/>
              <a:gd name="connsiteX8" fmla="*/ 666925 w 4072052"/>
              <a:gd name="connsiteY8" fmla="*/ 3507625 h 3510390"/>
              <a:gd name="connsiteX9" fmla="*/ 0 w 4072052"/>
              <a:gd name="connsiteY9" fmla="*/ 3510390 h 3510390"/>
              <a:gd name="connsiteX0" fmla="*/ 3635 w 3740407"/>
              <a:gd name="connsiteY0" fmla="*/ 3327510 h 3510390"/>
              <a:gd name="connsiteX1" fmla="*/ 0 w 3740407"/>
              <a:gd name="connsiteY1" fmla="*/ 2928505 h 3510390"/>
              <a:gd name="connsiteX2" fmla="*/ 1374140 w 3740407"/>
              <a:gd name="connsiteY2" fmla="*/ 558685 h 3510390"/>
              <a:gd name="connsiteX3" fmla="*/ 1704381 w 3740407"/>
              <a:gd name="connsiteY3" fmla="*/ 0 h 3510390"/>
              <a:gd name="connsiteX4" fmla="*/ 2026920 w 3740407"/>
              <a:gd name="connsiteY4" fmla="*/ 551065 h 3510390"/>
              <a:gd name="connsiteX5" fmla="*/ 3408680 w 3740407"/>
              <a:gd name="connsiteY5" fmla="*/ 2938665 h 3510390"/>
              <a:gd name="connsiteX6" fmla="*/ 3740407 w 3740407"/>
              <a:gd name="connsiteY6" fmla="*/ 3510390 h 3510390"/>
              <a:gd name="connsiteX7" fmla="*/ 3088640 w 3740407"/>
              <a:gd name="connsiteY7" fmla="*/ 3505085 h 3510390"/>
              <a:gd name="connsiteX8" fmla="*/ 335280 w 3740407"/>
              <a:gd name="connsiteY8" fmla="*/ 3507625 h 3510390"/>
              <a:gd name="connsiteX9" fmla="*/ 3635 w 3740407"/>
              <a:gd name="connsiteY9" fmla="*/ 3327510 h 3510390"/>
              <a:gd name="connsiteX0" fmla="*/ 3635 w 3740407"/>
              <a:gd name="connsiteY0" fmla="*/ 3327510 h 3510390"/>
              <a:gd name="connsiteX1" fmla="*/ 0 w 3740407"/>
              <a:gd name="connsiteY1" fmla="*/ 2928505 h 3510390"/>
              <a:gd name="connsiteX2" fmla="*/ 1374140 w 3740407"/>
              <a:gd name="connsiteY2" fmla="*/ 558685 h 3510390"/>
              <a:gd name="connsiteX3" fmla="*/ 1704381 w 3740407"/>
              <a:gd name="connsiteY3" fmla="*/ 0 h 3510390"/>
              <a:gd name="connsiteX4" fmla="*/ 2026920 w 3740407"/>
              <a:gd name="connsiteY4" fmla="*/ 551065 h 3510390"/>
              <a:gd name="connsiteX5" fmla="*/ 3408680 w 3740407"/>
              <a:gd name="connsiteY5" fmla="*/ 2938665 h 3510390"/>
              <a:gd name="connsiteX6" fmla="*/ 3740407 w 3740407"/>
              <a:gd name="connsiteY6" fmla="*/ 3510390 h 3510390"/>
              <a:gd name="connsiteX7" fmla="*/ 3088640 w 3740407"/>
              <a:gd name="connsiteY7" fmla="*/ 3505085 h 3510390"/>
              <a:gd name="connsiteX8" fmla="*/ 335280 w 3740407"/>
              <a:gd name="connsiteY8" fmla="*/ 3507625 h 3510390"/>
              <a:gd name="connsiteX9" fmla="*/ 3635 w 3740407"/>
              <a:gd name="connsiteY9" fmla="*/ 3327510 h 3510390"/>
              <a:gd name="connsiteX0" fmla="*/ 35175 w 3771947"/>
              <a:gd name="connsiteY0" fmla="*/ 3327510 h 3510390"/>
              <a:gd name="connsiteX1" fmla="*/ 31540 w 3771947"/>
              <a:gd name="connsiteY1" fmla="*/ 2928505 h 3510390"/>
              <a:gd name="connsiteX2" fmla="*/ 1405680 w 3771947"/>
              <a:gd name="connsiteY2" fmla="*/ 558685 h 3510390"/>
              <a:gd name="connsiteX3" fmla="*/ 1735921 w 3771947"/>
              <a:gd name="connsiteY3" fmla="*/ 0 h 3510390"/>
              <a:gd name="connsiteX4" fmla="*/ 2058460 w 3771947"/>
              <a:gd name="connsiteY4" fmla="*/ 551065 h 3510390"/>
              <a:gd name="connsiteX5" fmla="*/ 3440220 w 3771947"/>
              <a:gd name="connsiteY5" fmla="*/ 2938665 h 3510390"/>
              <a:gd name="connsiteX6" fmla="*/ 3771947 w 3771947"/>
              <a:gd name="connsiteY6" fmla="*/ 3510390 h 3510390"/>
              <a:gd name="connsiteX7" fmla="*/ 3120180 w 3771947"/>
              <a:gd name="connsiteY7" fmla="*/ 3505085 h 3510390"/>
              <a:gd name="connsiteX8" fmla="*/ 366820 w 3771947"/>
              <a:gd name="connsiteY8" fmla="*/ 3507625 h 3510390"/>
              <a:gd name="connsiteX9" fmla="*/ 35175 w 3771947"/>
              <a:gd name="connsiteY9" fmla="*/ 3327510 h 3510390"/>
              <a:gd name="connsiteX0" fmla="*/ 49902 w 3786674"/>
              <a:gd name="connsiteY0" fmla="*/ 3327510 h 3510390"/>
              <a:gd name="connsiteX1" fmla="*/ 46267 w 3786674"/>
              <a:gd name="connsiteY1" fmla="*/ 2928505 h 3510390"/>
              <a:gd name="connsiteX2" fmla="*/ 1420407 w 3786674"/>
              <a:gd name="connsiteY2" fmla="*/ 558685 h 3510390"/>
              <a:gd name="connsiteX3" fmla="*/ 1750648 w 3786674"/>
              <a:gd name="connsiteY3" fmla="*/ 0 h 3510390"/>
              <a:gd name="connsiteX4" fmla="*/ 2073187 w 3786674"/>
              <a:gd name="connsiteY4" fmla="*/ 551065 h 3510390"/>
              <a:gd name="connsiteX5" fmla="*/ 3454947 w 3786674"/>
              <a:gd name="connsiteY5" fmla="*/ 2938665 h 3510390"/>
              <a:gd name="connsiteX6" fmla="*/ 3786674 w 3786674"/>
              <a:gd name="connsiteY6" fmla="*/ 3510390 h 3510390"/>
              <a:gd name="connsiteX7" fmla="*/ 3134907 w 3786674"/>
              <a:gd name="connsiteY7" fmla="*/ 3505085 h 3510390"/>
              <a:gd name="connsiteX8" fmla="*/ 381547 w 3786674"/>
              <a:gd name="connsiteY8" fmla="*/ 3507625 h 3510390"/>
              <a:gd name="connsiteX9" fmla="*/ 49902 w 3786674"/>
              <a:gd name="connsiteY9" fmla="*/ 3327510 h 3510390"/>
              <a:gd name="connsiteX0" fmla="*/ 49902 w 3786674"/>
              <a:gd name="connsiteY0" fmla="*/ 3327510 h 3510390"/>
              <a:gd name="connsiteX1" fmla="*/ 46267 w 3786674"/>
              <a:gd name="connsiteY1" fmla="*/ 2928505 h 3510390"/>
              <a:gd name="connsiteX2" fmla="*/ 1420407 w 3786674"/>
              <a:gd name="connsiteY2" fmla="*/ 558685 h 3510390"/>
              <a:gd name="connsiteX3" fmla="*/ 1750648 w 3786674"/>
              <a:gd name="connsiteY3" fmla="*/ 0 h 3510390"/>
              <a:gd name="connsiteX4" fmla="*/ 2073187 w 3786674"/>
              <a:gd name="connsiteY4" fmla="*/ 551065 h 3510390"/>
              <a:gd name="connsiteX5" fmla="*/ 3454947 w 3786674"/>
              <a:gd name="connsiteY5" fmla="*/ 2938665 h 3510390"/>
              <a:gd name="connsiteX6" fmla="*/ 3786674 w 3786674"/>
              <a:gd name="connsiteY6" fmla="*/ 3510390 h 3510390"/>
              <a:gd name="connsiteX7" fmla="*/ 3134907 w 3786674"/>
              <a:gd name="connsiteY7" fmla="*/ 3505085 h 3510390"/>
              <a:gd name="connsiteX8" fmla="*/ 381547 w 3786674"/>
              <a:gd name="connsiteY8" fmla="*/ 3507625 h 3510390"/>
              <a:gd name="connsiteX9" fmla="*/ 49902 w 3786674"/>
              <a:gd name="connsiteY9" fmla="*/ 3327510 h 3510390"/>
              <a:gd name="connsiteX0" fmla="*/ 49902 w 3454947"/>
              <a:gd name="connsiteY0" fmla="*/ 3327510 h 3507632"/>
              <a:gd name="connsiteX1" fmla="*/ 46267 w 3454947"/>
              <a:gd name="connsiteY1" fmla="*/ 2928505 h 3507632"/>
              <a:gd name="connsiteX2" fmla="*/ 1420407 w 3454947"/>
              <a:gd name="connsiteY2" fmla="*/ 558685 h 3507632"/>
              <a:gd name="connsiteX3" fmla="*/ 1750648 w 3454947"/>
              <a:gd name="connsiteY3" fmla="*/ 0 h 3507632"/>
              <a:gd name="connsiteX4" fmla="*/ 2073187 w 3454947"/>
              <a:gd name="connsiteY4" fmla="*/ 551065 h 3507632"/>
              <a:gd name="connsiteX5" fmla="*/ 3454947 w 3454947"/>
              <a:gd name="connsiteY5" fmla="*/ 2938665 h 3507632"/>
              <a:gd name="connsiteX6" fmla="*/ 3448854 w 3454947"/>
              <a:gd name="connsiteY6" fmla="*/ 3350370 h 3507632"/>
              <a:gd name="connsiteX7" fmla="*/ 3134907 w 3454947"/>
              <a:gd name="connsiteY7" fmla="*/ 3505085 h 3507632"/>
              <a:gd name="connsiteX8" fmla="*/ 381547 w 3454947"/>
              <a:gd name="connsiteY8" fmla="*/ 3507625 h 3507632"/>
              <a:gd name="connsiteX9" fmla="*/ 49902 w 3454947"/>
              <a:gd name="connsiteY9" fmla="*/ 3327510 h 3507632"/>
              <a:gd name="connsiteX0" fmla="*/ 49902 w 3454947"/>
              <a:gd name="connsiteY0" fmla="*/ 3327510 h 3507632"/>
              <a:gd name="connsiteX1" fmla="*/ 46267 w 3454947"/>
              <a:gd name="connsiteY1" fmla="*/ 2928505 h 3507632"/>
              <a:gd name="connsiteX2" fmla="*/ 1420407 w 3454947"/>
              <a:gd name="connsiteY2" fmla="*/ 558685 h 3507632"/>
              <a:gd name="connsiteX3" fmla="*/ 1750648 w 3454947"/>
              <a:gd name="connsiteY3" fmla="*/ 0 h 3507632"/>
              <a:gd name="connsiteX4" fmla="*/ 2073187 w 3454947"/>
              <a:gd name="connsiteY4" fmla="*/ 551065 h 3507632"/>
              <a:gd name="connsiteX5" fmla="*/ 3454947 w 3454947"/>
              <a:gd name="connsiteY5" fmla="*/ 2938665 h 3507632"/>
              <a:gd name="connsiteX6" fmla="*/ 3448854 w 3454947"/>
              <a:gd name="connsiteY6" fmla="*/ 3350370 h 3507632"/>
              <a:gd name="connsiteX7" fmla="*/ 3134907 w 3454947"/>
              <a:gd name="connsiteY7" fmla="*/ 3505085 h 3507632"/>
              <a:gd name="connsiteX8" fmla="*/ 381547 w 3454947"/>
              <a:gd name="connsiteY8" fmla="*/ 3507625 h 3507632"/>
              <a:gd name="connsiteX9" fmla="*/ 49902 w 3454947"/>
              <a:gd name="connsiteY9" fmla="*/ 3327510 h 3507632"/>
              <a:gd name="connsiteX0" fmla="*/ 49902 w 3483440"/>
              <a:gd name="connsiteY0" fmla="*/ 3327510 h 3507632"/>
              <a:gd name="connsiteX1" fmla="*/ 46267 w 3483440"/>
              <a:gd name="connsiteY1" fmla="*/ 2928505 h 3507632"/>
              <a:gd name="connsiteX2" fmla="*/ 1420407 w 3483440"/>
              <a:gd name="connsiteY2" fmla="*/ 558685 h 3507632"/>
              <a:gd name="connsiteX3" fmla="*/ 1750648 w 3483440"/>
              <a:gd name="connsiteY3" fmla="*/ 0 h 3507632"/>
              <a:gd name="connsiteX4" fmla="*/ 2073187 w 3483440"/>
              <a:gd name="connsiteY4" fmla="*/ 551065 h 3507632"/>
              <a:gd name="connsiteX5" fmla="*/ 3454947 w 3483440"/>
              <a:gd name="connsiteY5" fmla="*/ 2938665 h 3507632"/>
              <a:gd name="connsiteX6" fmla="*/ 3448854 w 3483440"/>
              <a:gd name="connsiteY6" fmla="*/ 3350370 h 3507632"/>
              <a:gd name="connsiteX7" fmla="*/ 3134907 w 3483440"/>
              <a:gd name="connsiteY7" fmla="*/ 3505085 h 3507632"/>
              <a:gd name="connsiteX8" fmla="*/ 381547 w 3483440"/>
              <a:gd name="connsiteY8" fmla="*/ 3507625 h 3507632"/>
              <a:gd name="connsiteX9" fmla="*/ 49902 w 3483440"/>
              <a:gd name="connsiteY9" fmla="*/ 3327510 h 3507632"/>
              <a:gd name="connsiteX0" fmla="*/ 49902 w 3483440"/>
              <a:gd name="connsiteY0" fmla="*/ 3327510 h 3507632"/>
              <a:gd name="connsiteX1" fmla="*/ 46267 w 3483440"/>
              <a:gd name="connsiteY1" fmla="*/ 2928505 h 3507632"/>
              <a:gd name="connsiteX2" fmla="*/ 1420407 w 3483440"/>
              <a:gd name="connsiteY2" fmla="*/ 558685 h 3507632"/>
              <a:gd name="connsiteX3" fmla="*/ 1750648 w 3483440"/>
              <a:gd name="connsiteY3" fmla="*/ 0 h 3507632"/>
              <a:gd name="connsiteX4" fmla="*/ 2073187 w 3483440"/>
              <a:gd name="connsiteY4" fmla="*/ 551065 h 3507632"/>
              <a:gd name="connsiteX5" fmla="*/ 3454947 w 3483440"/>
              <a:gd name="connsiteY5" fmla="*/ 2938665 h 3507632"/>
              <a:gd name="connsiteX6" fmla="*/ 3448854 w 3483440"/>
              <a:gd name="connsiteY6" fmla="*/ 3350370 h 3507632"/>
              <a:gd name="connsiteX7" fmla="*/ 3134907 w 3483440"/>
              <a:gd name="connsiteY7" fmla="*/ 3505085 h 3507632"/>
              <a:gd name="connsiteX8" fmla="*/ 381547 w 3483440"/>
              <a:gd name="connsiteY8" fmla="*/ 3507625 h 3507632"/>
              <a:gd name="connsiteX9" fmla="*/ 49902 w 3483440"/>
              <a:gd name="connsiteY9" fmla="*/ 3327510 h 3507632"/>
              <a:gd name="connsiteX0" fmla="*/ 49902 w 3507148"/>
              <a:gd name="connsiteY0" fmla="*/ 3327510 h 3507632"/>
              <a:gd name="connsiteX1" fmla="*/ 46267 w 3507148"/>
              <a:gd name="connsiteY1" fmla="*/ 2928505 h 3507632"/>
              <a:gd name="connsiteX2" fmla="*/ 1420407 w 3507148"/>
              <a:gd name="connsiteY2" fmla="*/ 558685 h 3507632"/>
              <a:gd name="connsiteX3" fmla="*/ 1750648 w 3507148"/>
              <a:gd name="connsiteY3" fmla="*/ 0 h 3507632"/>
              <a:gd name="connsiteX4" fmla="*/ 2073187 w 3507148"/>
              <a:gd name="connsiteY4" fmla="*/ 551065 h 3507632"/>
              <a:gd name="connsiteX5" fmla="*/ 3454947 w 3507148"/>
              <a:gd name="connsiteY5" fmla="*/ 2938665 h 3507632"/>
              <a:gd name="connsiteX6" fmla="*/ 3448854 w 3507148"/>
              <a:gd name="connsiteY6" fmla="*/ 3350370 h 3507632"/>
              <a:gd name="connsiteX7" fmla="*/ 3134907 w 3507148"/>
              <a:gd name="connsiteY7" fmla="*/ 3505085 h 3507632"/>
              <a:gd name="connsiteX8" fmla="*/ 381547 w 3507148"/>
              <a:gd name="connsiteY8" fmla="*/ 3507625 h 3507632"/>
              <a:gd name="connsiteX9" fmla="*/ 49902 w 3507148"/>
              <a:gd name="connsiteY9" fmla="*/ 3327510 h 350763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0 h 3141872"/>
              <a:gd name="connsiteX1" fmla="*/ 46267 w 3507148"/>
              <a:gd name="connsiteY1" fmla="*/ 2562745 h 3141872"/>
              <a:gd name="connsiteX2" fmla="*/ 1420407 w 3507148"/>
              <a:gd name="connsiteY2" fmla="*/ 192925 h 3141872"/>
              <a:gd name="connsiteX3" fmla="*/ 1746838 w 3507148"/>
              <a:gd name="connsiteY3" fmla="*/ 0 h 3141872"/>
              <a:gd name="connsiteX4" fmla="*/ 2073187 w 3507148"/>
              <a:gd name="connsiteY4" fmla="*/ 185305 h 3141872"/>
              <a:gd name="connsiteX5" fmla="*/ 3454947 w 3507148"/>
              <a:gd name="connsiteY5" fmla="*/ 2572905 h 3141872"/>
              <a:gd name="connsiteX6" fmla="*/ 3448854 w 3507148"/>
              <a:gd name="connsiteY6" fmla="*/ 2984610 h 3141872"/>
              <a:gd name="connsiteX7" fmla="*/ 3134907 w 3507148"/>
              <a:gd name="connsiteY7" fmla="*/ 3139325 h 3141872"/>
              <a:gd name="connsiteX8" fmla="*/ 381547 w 3507148"/>
              <a:gd name="connsiteY8" fmla="*/ 3141865 h 3141872"/>
              <a:gd name="connsiteX9" fmla="*/ 49902 w 3507148"/>
              <a:gd name="connsiteY9" fmla="*/ 2961750 h 3141872"/>
              <a:gd name="connsiteX0" fmla="*/ 49902 w 3507148"/>
              <a:gd name="connsiteY0" fmla="*/ 2961752 h 3141874"/>
              <a:gd name="connsiteX1" fmla="*/ 46267 w 3507148"/>
              <a:gd name="connsiteY1" fmla="*/ 2562747 h 3141874"/>
              <a:gd name="connsiteX2" fmla="*/ 1420407 w 3507148"/>
              <a:gd name="connsiteY2" fmla="*/ 192927 h 3141874"/>
              <a:gd name="connsiteX3" fmla="*/ 1746838 w 3507148"/>
              <a:gd name="connsiteY3" fmla="*/ 2 h 3141874"/>
              <a:gd name="connsiteX4" fmla="*/ 2073187 w 3507148"/>
              <a:gd name="connsiteY4" fmla="*/ 185307 h 3141874"/>
              <a:gd name="connsiteX5" fmla="*/ 3454947 w 3507148"/>
              <a:gd name="connsiteY5" fmla="*/ 2572907 h 3141874"/>
              <a:gd name="connsiteX6" fmla="*/ 3448854 w 3507148"/>
              <a:gd name="connsiteY6" fmla="*/ 2984612 h 3141874"/>
              <a:gd name="connsiteX7" fmla="*/ 3134907 w 3507148"/>
              <a:gd name="connsiteY7" fmla="*/ 3139327 h 3141874"/>
              <a:gd name="connsiteX8" fmla="*/ 381547 w 3507148"/>
              <a:gd name="connsiteY8" fmla="*/ 3141867 h 3141874"/>
              <a:gd name="connsiteX9" fmla="*/ 49902 w 3507148"/>
              <a:gd name="connsiteY9" fmla="*/ 2961752 h 3141874"/>
              <a:gd name="connsiteX0" fmla="*/ 49902 w 3507148"/>
              <a:gd name="connsiteY0" fmla="*/ 2961760 h 3141882"/>
              <a:gd name="connsiteX1" fmla="*/ 46267 w 3507148"/>
              <a:gd name="connsiteY1" fmla="*/ 2562755 h 3141882"/>
              <a:gd name="connsiteX2" fmla="*/ 1420407 w 3507148"/>
              <a:gd name="connsiteY2" fmla="*/ 192935 h 3141882"/>
              <a:gd name="connsiteX3" fmla="*/ 1746838 w 3507148"/>
              <a:gd name="connsiteY3" fmla="*/ 10 h 3141882"/>
              <a:gd name="connsiteX4" fmla="*/ 2073187 w 3507148"/>
              <a:gd name="connsiteY4" fmla="*/ 185315 h 3141882"/>
              <a:gd name="connsiteX5" fmla="*/ 3454947 w 3507148"/>
              <a:gd name="connsiteY5" fmla="*/ 2572915 h 3141882"/>
              <a:gd name="connsiteX6" fmla="*/ 3448854 w 3507148"/>
              <a:gd name="connsiteY6" fmla="*/ 2984620 h 3141882"/>
              <a:gd name="connsiteX7" fmla="*/ 3134907 w 3507148"/>
              <a:gd name="connsiteY7" fmla="*/ 3139335 h 3141882"/>
              <a:gd name="connsiteX8" fmla="*/ 381547 w 3507148"/>
              <a:gd name="connsiteY8" fmla="*/ 3141875 h 3141882"/>
              <a:gd name="connsiteX9" fmla="*/ 49902 w 3507148"/>
              <a:gd name="connsiteY9" fmla="*/ 2961760 h 31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07148" h="3141882">
                <a:moveTo>
                  <a:pt x="49902" y="2961760"/>
                </a:moveTo>
                <a:cubicBezTo>
                  <a:pt x="-4650" y="2846538"/>
                  <a:pt x="-26181" y="2685597"/>
                  <a:pt x="46267" y="2562755"/>
                </a:cubicBezTo>
                <a:lnTo>
                  <a:pt x="1420407" y="192935"/>
                </a:lnTo>
                <a:cubicBezTo>
                  <a:pt x="1489212" y="79097"/>
                  <a:pt x="1624693" y="-452"/>
                  <a:pt x="1746838" y="10"/>
                </a:cubicBezTo>
                <a:cubicBezTo>
                  <a:pt x="1880386" y="-1087"/>
                  <a:pt x="2027269" y="83542"/>
                  <a:pt x="2073187" y="185315"/>
                </a:cubicBezTo>
                <a:lnTo>
                  <a:pt x="3454947" y="2572915"/>
                </a:lnTo>
                <a:cubicBezTo>
                  <a:pt x="3521496" y="2702530"/>
                  <a:pt x="3529625" y="2877865"/>
                  <a:pt x="3448854" y="2984620"/>
                </a:cubicBezTo>
                <a:cubicBezTo>
                  <a:pt x="3372145" y="3074292"/>
                  <a:pt x="3249716" y="3143643"/>
                  <a:pt x="3134907" y="3139335"/>
                </a:cubicBezTo>
                <a:lnTo>
                  <a:pt x="381547" y="3141875"/>
                </a:lnTo>
                <a:cubicBezTo>
                  <a:pt x="258299" y="3142797"/>
                  <a:pt x="104570" y="3059898"/>
                  <a:pt x="49902" y="296176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二等辺三角形 1"/>
          <p:cNvSpPr/>
          <p:nvPr/>
        </p:nvSpPr>
        <p:spPr bwMode="auto">
          <a:xfrm>
            <a:off x="6168135" y="2978950"/>
            <a:ext cx="1337032" cy="1214593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1573705 w 4072052"/>
              <a:gd name="connsiteY1" fmla="*/ 78728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1573705 w 4072052"/>
              <a:gd name="connsiteY1" fmla="*/ 787285 h 3510390"/>
              <a:gd name="connsiteX2" fmla="*/ 2036026 w 4072052"/>
              <a:gd name="connsiteY2" fmla="*/ 0 h 3510390"/>
              <a:gd name="connsiteX3" fmla="*/ 2490645 w 4072052"/>
              <a:gd name="connsiteY3" fmla="*/ 779665 h 3510390"/>
              <a:gd name="connsiteX4" fmla="*/ 4072052 w 4072052"/>
              <a:gd name="connsiteY4" fmla="*/ 3510390 h 3510390"/>
              <a:gd name="connsiteX5" fmla="*/ 0 w 4072052"/>
              <a:gd name="connsiteY5" fmla="*/ 3510390 h 35103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5881 h 2985881"/>
              <a:gd name="connsiteX1" fmla="*/ 1573705 w 4072052"/>
              <a:gd name="connsiteY1" fmla="*/ 262776 h 2985881"/>
              <a:gd name="connsiteX2" fmla="*/ 2037296 w 4072052"/>
              <a:gd name="connsiteY2" fmla="*/ 1 h 2985881"/>
              <a:gd name="connsiteX3" fmla="*/ 2490645 w 4072052"/>
              <a:gd name="connsiteY3" fmla="*/ 255156 h 2985881"/>
              <a:gd name="connsiteX4" fmla="*/ 4072052 w 4072052"/>
              <a:gd name="connsiteY4" fmla="*/ 2985881 h 2985881"/>
              <a:gd name="connsiteX5" fmla="*/ 0 w 4072052"/>
              <a:gd name="connsiteY5" fmla="*/ 2985881 h 2985881"/>
              <a:gd name="connsiteX0" fmla="*/ 0 w 4072052"/>
              <a:gd name="connsiteY0" fmla="*/ 2985881 h 2985881"/>
              <a:gd name="connsiteX1" fmla="*/ 1573705 w 4072052"/>
              <a:gd name="connsiteY1" fmla="*/ 262776 h 2985881"/>
              <a:gd name="connsiteX2" fmla="*/ 2037296 w 4072052"/>
              <a:gd name="connsiteY2" fmla="*/ 1 h 2985881"/>
              <a:gd name="connsiteX3" fmla="*/ 2490645 w 4072052"/>
              <a:gd name="connsiteY3" fmla="*/ 255156 h 2985881"/>
              <a:gd name="connsiteX4" fmla="*/ 4072052 w 4072052"/>
              <a:gd name="connsiteY4" fmla="*/ 2985881 h 2985881"/>
              <a:gd name="connsiteX5" fmla="*/ 3158665 w 4072052"/>
              <a:gd name="connsiteY5" fmla="*/ 2980576 h 2985881"/>
              <a:gd name="connsiteX6" fmla="*/ 0 w 4072052"/>
              <a:gd name="connsiteY6" fmla="*/ 2985881 h 2985881"/>
              <a:gd name="connsiteX0" fmla="*/ 0 w 4072052"/>
              <a:gd name="connsiteY0" fmla="*/ 3001736 h 3001736"/>
              <a:gd name="connsiteX1" fmla="*/ 1573705 w 4072052"/>
              <a:gd name="connsiteY1" fmla="*/ 278631 h 3001736"/>
              <a:gd name="connsiteX2" fmla="*/ 2037296 w 4072052"/>
              <a:gd name="connsiteY2" fmla="*/ 15856 h 3001736"/>
              <a:gd name="connsiteX3" fmla="*/ 2490645 w 4072052"/>
              <a:gd name="connsiteY3" fmla="*/ 271011 h 3001736"/>
              <a:gd name="connsiteX4" fmla="*/ 3615865 w 4072052"/>
              <a:gd name="connsiteY4" fmla="*/ 2214111 h 3001736"/>
              <a:gd name="connsiteX5" fmla="*/ 4072052 w 4072052"/>
              <a:gd name="connsiteY5" fmla="*/ 3001736 h 3001736"/>
              <a:gd name="connsiteX6" fmla="*/ 3158665 w 4072052"/>
              <a:gd name="connsiteY6" fmla="*/ 2996431 h 3001736"/>
              <a:gd name="connsiteX7" fmla="*/ 0 w 4072052"/>
              <a:gd name="connsiteY7" fmla="*/ 3001736 h 3001736"/>
              <a:gd name="connsiteX0" fmla="*/ 0 w 4072052"/>
              <a:gd name="connsiteY0" fmla="*/ 3001736 h 3001736"/>
              <a:gd name="connsiteX1" fmla="*/ 461185 w 4072052"/>
              <a:gd name="connsiteY1" fmla="*/ 2188711 h 3001736"/>
              <a:gd name="connsiteX2" fmla="*/ 1573705 w 4072052"/>
              <a:gd name="connsiteY2" fmla="*/ 278631 h 3001736"/>
              <a:gd name="connsiteX3" fmla="*/ 2037296 w 4072052"/>
              <a:gd name="connsiteY3" fmla="*/ 15856 h 3001736"/>
              <a:gd name="connsiteX4" fmla="*/ 2490645 w 4072052"/>
              <a:gd name="connsiteY4" fmla="*/ 271011 h 3001736"/>
              <a:gd name="connsiteX5" fmla="*/ 3615865 w 4072052"/>
              <a:gd name="connsiteY5" fmla="*/ 2214111 h 3001736"/>
              <a:gd name="connsiteX6" fmla="*/ 4072052 w 4072052"/>
              <a:gd name="connsiteY6" fmla="*/ 3001736 h 3001736"/>
              <a:gd name="connsiteX7" fmla="*/ 3158665 w 4072052"/>
              <a:gd name="connsiteY7" fmla="*/ 2996431 h 3001736"/>
              <a:gd name="connsiteX8" fmla="*/ 0 w 4072052"/>
              <a:gd name="connsiteY8" fmla="*/ 3001736 h 3001736"/>
              <a:gd name="connsiteX0" fmla="*/ 0 w 4072052"/>
              <a:gd name="connsiteY0" fmla="*/ 3001736 h 3001736"/>
              <a:gd name="connsiteX1" fmla="*/ 461185 w 4072052"/>
              <a:gd name="connsiteY1" fmla="*/ 2188711 h 3001736"/>
              <a:gd name="connsiteX2" fmla="*/ 1573705 w 4072052"/>
              <a:gd name="connsiteY2" fmla="*/ 278631 h 3001736"/>
              <a:gd name="connsiteX3" fmla="*/ 2037296 w 4072052"/>
              <a:gd name="connsiteY3" fmla="*/ 15856 h 3001736"/>
              <a:gd name="connsiteX4" fmla="*/ 2490645 w 4072052"/>
              <a:gd name="connsiteY4" fmla="*/ 271011 h 3001736"/>
              <a:gd name="connsiteX5" fmla="*/ 3615865 w 4072052"/>
              <a:gd name="connsiteY5" fmla="*/ 2214111 h 3001736"/>
              <a:gd name="connsiteX6" fmla="*/ 4072052 w 4072052"/>
              <a:gd name="connsiteY6" fmla="*/ 3001736 h 3001736"/>
              <a:gd name="connsiteX7" fmla="*/ 3158665 w 4072052"/>
              <a:gd name="connsiteY7" fmla="*/ 2996431 h 3001736"/>
              <a:gd name="connsiteX8" fmla="*/ 918385 w 4072052"/>
              <a:gd name="connsiteY8" fmla="*/ 2996431 h 3001736"/>
              <a:gd name="connsiteX9" fmla="*/ 0 w 4072052"/>
              <a:gd name="connsiteY9" fmla="*/ 3001736 h 3001736"/>
              <a:gd name="connsiteX0" fmla="*/ 0 w 3616757"/>
              <a:gd name="connsiteY0" fmla="*/ 2723606 h 3001736"/>
              <a:gd name="connsiteX1" fmla="*/ 5890 w 3616757"/>
              <a:gd name="connsiteY1" fmla="*/ 2188711 h 3001736"/>
              <a:gd name="connsiteX2" fmla="*/ 1118410 w 3616757"/>
              <a:gd name="connsiteY2" fmla="*/ 278631 h 3001736"/>
              <a:gd name="connsiteX3" fmla="*/ 1582001 w 3616757"/>
              <a:gd name="connsiteY3" fmla="*/ 15856 h 3001736"/>
              <a:gd name="connsiteX4" fmla="*/ 2035350 w 3616757"/>
              <a:gd name="connsiteY4" fmla="*/ 271011 h 3001736"/>
              <a:gd name="connsiteX5" fmla="*/ 3160570 w 3616757"/>
              <a:gd name="connsiteY5" fmla="*/ 2214111 h 3001736"/>
              <a:gd name="connsiteX6" fmla="*/ 3616757 w 3616757"/>
              <a:gd name="connsiteY6" fmla="*/ 3001736 h 3001736"/>
              <a:gd name="connsiteX7" fmla="*/ 2703370 w 3616757"/>
              <a:gd name="connsiteY7" fmla="*/ 2996431 h 3001736"/>
              <a:gd name="connsiteX8" fmla="*/ 463090 w 3616757"/>
              <a:gd name="connsiteY8" fmla="*/ 2996431 h 3001736"/>
              <a:gd name="connsiteX9" fmla="*/ 0 w 3616757"/>
              <a:gd name="connsiteY9" fmla="*/ 2723606 h 3001736"/>
              <a:gd name="connsiteX0" fmla="*/ 0 w 3616757"/>
              <a:gd name="connsiteY0" fmla="*/ 2723606 h 3001736"/>
              <a:gd name="connsiteX1" fmla="*/ 5890 w 3616757"/>
              <a:gd name="connsiteY1" fmla="*/ 2188711 h 3001736"/>
              <a:gd name="connsiteX2" fmla="*/ 1118410 w 3616757"/>
              <a:gd name="connsiteY2" fmla="*/ 278631 h 3001736"/>
              <a:gd name="connsiteX3" fmla="*/ 1582001 w 3616757"/>
              <a:gd name="connsiteY3" fmla="*/ 15856 h 3001736"/>
              <a:gd name="connsiteX4" fmla="*/ 2035350 w 3616757"/>
              <a:gd name="connsiteY4" fmla="*/ 271011 h 3001736"/>
              <a:gd name="connsiteX5" fmla="*/ 3160570 w 3616757"/>
              <a:gd name="connsiteY5" fmla="*/ 2214111 h 3001736"/>
              <a:gd name="connsiteX6" fmla="*/ 3616757 w 3616757"/>
              <a:gd name="connsiteY6" fmla="*/ 3001736 h 3001736"/>
              <a:gd name="connsiteX7" fmla="*/ 2703370 w 3616757"/>
              <a:gd name="connsiteY7" fmla="*/ 2996431 h 3001736"/>
              <a:gd name="connsiteX8" fmla="*/ 463090 w 3616757"/>
              <a:gd name="connsiteY8" fmla="*/ 2996431 h 3001736"/>
              <a:gd name="connsiteX9" fmla="*/ 0 w 3616757"/>
              <a:gd name="connsiteY9" fmla="*/ 2723606 h 3001736"/>
              <a:gd name="connsiteX0" fmla="*/ 33361 w 3650118"/>
              <a:gd name="connsiteY0" fmla="*/ 2723606 h 3001736"/>
              <a:gd name="connsiteX1" fmla="*/ 39251 w 3650118"/>
              <a:gd name="connsiteY1" fmla="*/ 2188711 h 3001736"/>
              <a:gd name="connsiteX2" fmla="*/ 1151771 w 3650118"/>
              <a:gd name="connsiteY2" fmla="*/ 278631 h 3001736"/>
              <a:gd name="connsiteX3" fmla="*/ 1615362 w 3650118"/>
              <a:gd name="connsiteY3" fmla="*/ 15856 h 3001736"/>
              <a:gd name="connsiteX4" fmla="*/ 2068711 w 3650118"/>
              <a:gd name="connsiteY4" fmla="*/ 271011 h 3001736"/>
              <a:gd name="connsiteX5" fmla="*/ 3193931 w 3650118"/>
              <a:gd name="connsiteY5" fmla="*/ 2214111 h 3001736"/>
              <a:gd name="connsiteX6" fmla="*/ 3650118 w 3650118"/>
              <a:gd name="connsiteY6" fmla="*/ 3001736 h 3001736"/>
              <a:gd name="connsiteX7" fmla="*/ 2736731 w 3650118"/>
              <a:gd name="connsiteY7" fmla="*/ 2996431 h 3001736"/>
              <a:gd name="connsiteX8" fmla="*/ 496451 w 3650118"/>
              <a:gd name="connsiteY8" fmla="*/ 2996431 h 3001736"/>
              <a:gd name="connsiteX9" fmla="*/ 33361 w 3650118"/>
              <a:gd name="connsiteY9" fmla="*/ 2723606 h 3001736"/>
              <a:gd name="connsiteX0" fmla="*/ 58544 w 3675301"/>
              <a:gd name="connsiteY0" fmla="*/ 2723606 h 3001736"/>
              <a:gd name="connsiteX1" fmla="*/ 64434 w 3675301"/>
              <a:gd name="connsiteY1" fmla="*/ 2188711 h 3001736"/>
              <a:gd name="connsiteX2" fmla="*/ 1176954 w 3675301"/>
              <a:gd name="connsiteY2" fmla="*/ 278631 h 3001736"/>
              <a:gd name="connsiteX3" fmla="*/ 1640545 w 3675301"/>
              <a:gd name="connsiteY3" fmla="*/ 15856 h 3001736"/>
              <a:gd name="connsiteX4" fmla="*/ 2093894 w 3675301"/>
              <a:gd name="connsiteY4" fmla="*/ 271011 h 3001736"/>
              <a:gd name="connsiteX5" fmla="*/ 3219114 w 3675301"/>
              <a:gd name="connsiteY5" fmla="*/ 2214111 h 3001736"/>
              <a:gd name="connsiteX6" fmla="*/ 3675301 w 3675301"/>
              <a:gd name="connsiteY6" fmla="*/ 3001736 h 3001736"/>
              <a:gd name="connsiteX7" fmla="*/ 2761914 w 3675301"/>
              <a:gd name="connsiteY7" fmla="*/ 2996431 h 3001736"/>
              <a:gd name="connsiteX8" fmla="*/ 521634 w 3675301"/>
              <a:gd name="connsiteY8" fmla="*/ 2996431 h 3001736"/>
              <a:gd name="connsiteX9" fmla="*/ 58544 w 3675301"/>
              <a:gd name="connsiteY9" fmla="*/ 2723606 h 3001736"/>
              <a:gd name="connsiteX0" fmla="*/ 58544 w 3219114"/>
              <a:gd name="connsiteY0" fmla="*/ 2723606 h 2996432"/>
              <a:gd name="connsiteX1" fmla="*/ 64434 w 3219114"/>
              <a:gd name="connsiteY1" fmla="*/ 2188711 h 2996432"/>
              <a:gd name="connsiteX2" fmla="*/ 1176954 w 3219114"/>
              <a:gd name="connsiteY2" fmla="*/ 278631 h 2996432"/>
              <a:gd name="connsiteX3" fmla="*/ 1640545 w 3219114"/>
              <a:gd name="connsiteY3" fmla="*/ 15856 h 2996432"/>
              <a:gd name="connsiteX4" fmla="*/ 2093894 w 3219114"/>
              <a:gd name="connsiteY4" fmla="*/ 271011 h 2996432"/>
              <a:gd name="connsiteX5" fmla="*/ 3219114 w 3219114"/>
              <a:gd name="connsiteY5" fmla="*/ 2214111 h 2996432"/>
              <a:gd name="connsiteX6" fmla="*/ 3214291 w 3219114"/>
              <a:gd name="connsiteY6" fmla="*/ 2759801 h 2996432"/>
              <a:gd name="connsiteX7" fmla="*/ 2761914 w 3219114"/>
              <a:gd name="connsiteY7" fmla="*/ 2996431 h 2996432"/>
              <a:gd name="connsiteX8" fmla="*/ 521634 w 3219114"/>
              <a:gd name="connsiteY8" fmla="*/ 2996431 h 2996432"/>
              <a:gd name="connsiteX9" fmla="*/ 58544 w 3219114"/>
              <a:gd name="connsiteY9" fmla="*/ 2723606 h 2996432"/>
              <a:gd name="connsiteX0" fmla="*/ 58544 w 3248099"/>
              <a:gd name="connsiteY0" fmla="*/ 2723606 h 2996432"/>
              <a:gd name="connsiteX1" fmla="*/ 64434 w 3248099"/>
              <a:gd name="connsiteY1" fmla="*/ 2188711 h 2996432"/>
              <a:gd name="connsiteX2" fmla="*/ 1176954 w 3248099"/>
              <a:gd name="connsiteY2" fmla="*/ 278631 h 2996432"/>
              <a:gd name="connsiteX3" fmla="*/ 1640545 w 3248099"/>
              <a:gd name="connsiteY3" fmla="*/ 15856 h 2996432"/>
              <a:gd name="connsiteX4" fmla="*/ 2093894 w 3248099"/>
              <a:gd name="connsiteY4" fmla="*/ 271011 h 2996432"/>
              <a:gd name="connsiteX5" fmla="*/ 3219114 w 3248099"/>
              <a:gd name="connsiteY5" fmla="*/ 2214111 h 2996432"/>
              <a:gd name="connsiteX6" fmla="*/ 3214291 w 3248099"/>
              <a:gd name="connsiteY6" fmla="*/ 2759801 h 2996432"/>
              <a:gd name="connsiteX7" fmla="*/ 2761914 w 3248099"/>
              <a:gd name="connsiteY7" fmla="*/ 2996431 h 2996432"/>
              <a:gd name="connsiteX8" fmla="*/ 521634 w 3248099"/>
              <a:gd name="connsiteY8" fmla="*/ 2996431 h 2996432"/>
              <a:gd name="connsiteX9" fmla="*/ 58544 w 3248099"/>
              <a:gd name="connsiteY9" fmla="*/ 2723606 h 2996432"/>
              <a:gd name="connsiteX0" fmla="*/ 58544 w 3248099"/>
              <a:gd name="connsiteY0" fmla="*/ 2723606 h 2996432"/>
              <a:gd name="connsiteX1" fmla="*/ 64434 w 3248099"/>
              <a:gd name="connsiteY1" fmla="*/ 2188711 h 2996432"/>
              <a:gd name="connsiteX2" fmla="*/ 1176954 w 3248099"/>
              <a:gd name="connsiteY2" fmla="*/ 278631 h 2996432"/>
              <a:gd name="connsiteX3" fmla="*/ 1640545 w 3248099"/>
              <a:gd name="connsiteY3" fmla="*/ 15856 h 2996432"/>
              <a:gd name="connsiteX4" fmla="*/ 2093894 w 3248099"/>
              <a:gd name="connsiteY4" fmla="*/ 271011 h 2996432"/>
              <a:gd name="connsiteX5" fmla="*/ 3219114 w 3248099"/>
              <a:gd name="connsiteY5" fmla="*/ 2214111 h 2996432"/>
              <a:gd name="connsiteX6" fmla="*/ 3214291 w 3248099"/>
              <a:gd name="connsiteY6" fmla="*/ 2759801 h 2996432"/>
              <a:gd name="connsiteX7" fmla="*/ 2761914 w 3248099"/>
              <a:gd name="connsiteY7" fmla="*/ 2996431 h 2996432"/>
              <a:gd name="connsiteX8" fmla="*/ 521634 w 3248099"/>
              <a:gd name="connsiteY8" fmla="*/ 2996431 h 2996432"/>
              <a:gd name="connsiteX9" fmla="*/ 58544 w 3248099"/>
              <a:gd name="connsiteY9" fmla="*/ 2723606 h 2996432"/>
              <a:gd name="connsiteX0" fmla="*/ 58544 w 3273229"/>
              <a:gd name="connsiteY0" fmla="*/ 2723606 h 2996432"/>
              <a:gd name="connsiteX1" fmla="*/ 64434 w 3273229"/>
              <a:gd name="connsiteY1" fmla="*/ 2188711 h 2996432"/>
              <a:gd name="connsiteX2" fmla="*/ 1176954 w 3273229"/>
              <a:gd name="connsiteY2" fmla="*/ 278631 h 2996432"/>
              <a:gd name="connsiteX3" fmla="*/ 1640545 w 3273229"/>
              <a:gd name="connsiteY3" fmla="*/ 15856 h 2996432"/>
              <a:gd name="connsiteX4" fmla="*/ 2093894 w 3273229"/>
              <a:gd name="connsiteY4" fmla="*/ 271011 h 2996432"/>
              <a:gd name="connsiteX5" fmla="*/ 3219114 w 3273229"/>
              <a:gd name="connsiteY5" fmla="*/ 2214111 h 2996432"/>
              <a:gd name="connsiteX6" fmla="*/ 3214291 w 3273229"/>
              <a:gd name="connsiteY6" fmla="*/ 2759801 h 2996432"/>
              <a:gd name="connsiteX7" fmla="*/ 2761914 w 3273229"/>
              <a:gd name="connsiteY7" fmla="*/ 2996431 h 2996432"/>
              <a:gd name="connsiteX8" fmla="*/ 521634 w 3273229"/>
              <a:gd name="connsiteY8" fmla="*/ 2996431 h 2996432"/>
              <a:gd name="connsiteX9" fmla="*/ 58544 w 3273229"/>
              <a:gd name="connsiteY9" fmla="*/ 2723606 h 2996432"/>
              <a:gd name="connsiteX0" fmla="*/ 58544 w 3281038"/>
              <a:gd name="connsiteY0" fmla="*/ 2723606 h 2996432"/>
              <a:gd name="connsiteX1" fmla="*/ 64434 w 3281038"/>
              <a:gd name="connsiteY1" fmla="*/ 2188711 h 2996432"/>
              <a:gd name="connsiteX2" fmla="*/ 1176954 w 3281038"/>
              <a:gd name="connsiteY2" fmla="*/ 278631 h 2996432"/>
              <a:gd name="connsiteX3" fmla="*/ 1640545 w 3281038"/>
              <a:gd name="connsiteY3" fmla="*/ 15856 h 2996432"/>
              <a:gd name="connsiteX4" fmla="*/ 2093894 w 3281038"/>
              <a:gd name="connsiteY4" fmla="*/ 271011 h 2996432"/>
              <a:gd name="connsiteX5" fmla="*/ 3219114 w 3281038"/>
              <a:gd name="connsiteY5" fmla="*/ 2214111 h 2996432"/>
              <a:gd name="connsiteX6" fmla="*/ 3214291 w 3281038"/>
              <a:gd name="connsiteY6" fmla="*/ 2759801 h 2996432"/>
              <a:gd name="connsiteX7" fmla="*/ 2761914 w 3281038"/>
              <a:gd name="connsiteY7" fmla="*/ 2996431 h 2996432"/>
              <a:gd name="connsiteX8" fmla="*/ 521634 w 3281038"/>
              <a:gd name="connsiteY8" fmla="*/ 2996431 h 2996432"/>
              <a:gd name="connsiteX9" fmla="*/ 58544 w 3281038"/>
              <a:gd name="connsiteY9" fmla="*/ 2723606 h 2996432"/>
              <a:gd name="connsiteX0" fmla="*/ 58544 w 3281038"/>
              <a:gd name="connsiteY0" fmla="*/ 2723606 h 2996432"/>
              <a:gd name="connsiteX1" fmla="*/ 64434 w 3281038"/>
              <a:gd name="connsiteY1" fmla="*/ 2188711 h 2996432"/>
              <a:gd name="connsiteX2" fmla="*/ 1176954 w 3281038"/>
              <a:gd name="connsiteY2" fmla="*/ 278631 h 2996432"/>
              <a:gd name="connsiteX3" fmla="*/ 1640545 w 3281038"/>
              <a:gd name="connsiteY3" fmla="*/ 15856 h 2996432"/>
              <a:gd name="connsiteX4" fmla="*/ 2093894 w 3281038"/>
              <a:gd name="connsiteY4" fmla="*/ 271011 h 2996432"/>
              <a:gd name="connsiteX5" fmla="*/ 3219114 w 3281038"/>
              <a:gd name="connsiteY5" fmla="*/ 2214111 h 2996432"/>
              <a:gd name="connsiteX6" fmla="*/ 3214291 w 3281038"/>
              <a:gd name="connsiteY6" fmla="*/ 2759801 h 2996432"/>
              <a:gd name="connsiteX7" fmla="*/ 2761914 w 3281038"/>
              <a:gd name="connsiteY7" fmla="*/ 2996431 h 2996432"/>
              <a:gd name="connsiteX8" fmla="*/ 521634 w 3281038"/>
              <a:gd name="connsiteY8" fmla="*/ 2996431 h 2996432"/>
              <a:gd name="connsiteX9" fmla="*/ 58544 w 3281038"/>
              <a:gd name="connsiteY9" fmla="*/ 2723606 h 2996432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1038" h="2980577">
                <a:moveTo>
                  <a:pt x="58544" y="2707751"/>
                </a:moveTo>
                <a:cubicBezTo>
                  <a:pt x="-19619" y="2538704"/>
                  <a:pt x="-21349" y="2334009"/>
                  <a:pt x="64434" y="2172856"/>
                </a:cubicBezTo>
                <a:cubicBezTo>
                  <a:pt x="435274" y="1536163"/>
                  <a:pt x="1175684" y="278439"/>
                  <a:pt x="1176954" y="262776"/>
                </a:cubicBezTo>
                <a:cubicBezTo>
                  <a:pt x="1277509" y="80569"/>
                  <a:pt x="1454265" y="-37"/>
                  <a:pt x="1640545" y="1"/>
                </a:cubicBezTo>
                <a:cubicBezTo>
                  <a:pt x="1826825" y="39"/>
                  <a:pt x="1983199" y="48800"/>
                  <a:pt x="2093894" y="255156"/>
                </a:cubicBezTo>
                <a:cubicBezTo>
                  <a:pt x="2091015" y="262776"/>
                  <a:pt x="2844041" y="1550556"/>
                  <a:pt x="3219114" y="2198256"/>
                </a:cubicBezTo>
                <a:cubicBezTo>
                  <a:pt x="3295611" y="2363008"/>
                  <a:pt x="3309244" y="2613484"/>
                  <a:pt x="3214291" y="2743946"/>
                </a:cubicBezTo>
                <a:cubicBezTo>
                  <a:pt x="3119338" y="2874408"/>
                  <a:pt x="2929851" y="2975994"/>
                  <a:pt x="2761914" y="2980576"/>
                </a:cubicBezTo>
                <a:lnTo>
                  <a:pt x="521634" y="2980576"/>
                </a:lnTo>
                <a:cubicBezTo>
                  <a:pt x="357746" y="2981074"/>
                  <a:pt x="136707" y="2876798"/>
                  <a:pt x="58544" y="2707751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二等辺三角形 1"/>
          <p:cNvSpPr/>
          <p:nvPr/>
        </p:nvSpPr>
        <p:spPr bwMode="auto">
          <a:xfrm>
            <a:off x="6168135" y="4967548"/>
            <a:ext cx="1337032" cy="1214593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1573705 w 4072052"/>
              <a:gd name="connsiteY1" fmla="*/ 78728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1573705 w 4072052"/>
              <a:gd name="connsiteY1" fmla="*/ 787285 h 3510390"/>
              <a:gd name="connsiteX2" fmla="*/ 2036026 w 4072052"/>
              <a:gd name="connsiteY2" fmla="*/ 0 h 3510390"/>
              <a:gd name="connsiteX3" fmla="*/ 2490645 w 4072052"/>
              <a:gd name="connsiteY3" fmla="*/ 779665 h 3510390"/>
              <a:gd name="connsiteX4" fmla="*/ 4072052 w 4072052"/>
              <a:gd name="connsiteY4" fmla="*/ 3510390 h 3510390"/>
              <a:gd name="connsiteX5" fmla="*/ 0 w 4072052"/>
              <a:gd name="connsiteY5" fmla="*/ 3510390 h 35103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5881 h 2985881"/>
              <a:gd name="connsiteX1" fmla="*/ 1573705 w 4072052"/>
              <a:gd name="connsiteY1" fmla="*/ 262776 h 2985881"/>
              <a:gd name="connsiteX2" fmla="*/ 2037296 w 4072052"/>
              <a:gd name="connsiteY2" fmla="*/ 1 h 2985881"/>
              <a:gd name="connsiteX3" fmla="*/ 2490645 w 4072052"/>
              <a:gd name="connsiteY3" fmla="*/ 255156 h 2985881"/>
              <a:gd name="connsiteX4" fmla="*/ 4072052 w 4072052"/>
              <a:gd name="connsiteY4" fmla="*/ 2985881 h 2985881"/>
              <a:gd name="connsiteX5" fmla="*/ 0 w 4072052"/>
              <a:gd name="connsiteY5" fmla="*/ 2985881 h 2985881"/>
              <a:gd name="connsiteX0" fmla="*/ 0 w 4072052"/>
              <a:gd name="connsiteY0" fmla="*/ 2985881 h 2985881"/>
              <a:gd name="connsiteX1" fmla="*/ 1573705 w 4072052"/>
              <a:gd name="connsiteY1" fmla="*/ 262776 h 2985881"/>
              <a:gd name="connsiteX2" fmla="*/ 2037296 w 4072052"/>
              <a:gd name="connsiteY2" fmla="*/ 1 h 2985881"/>
              <a:gd name="connsiteX3" fmla="*/ 2490645 w 4072052"/>
              <a:gd name="connsiteY3" fmla="*/ 255156 h 2985881"/>
              <a:gd name="connsiteX4" fmla="*/ 4072052 w 4072052"/>
              <a:gd name="connsiteY4" fmla="*/ 2985881 h 2985881"/>
              <a:gd name="connsiteX5" fmla="*/ 3158665 w 4072052"/>
              <a:gd name="connsiteY5" fmla="*/ 2980576 h 2985881"/>
              <a:gd name="connsiteX6" fmla="*/ 0 w 4072052"/>
              <a:gd name="connsiteY6" fmla="*/ 2985881 h 2985881"/>
              <a:gd name="connsiteX0" fmla="*/ 0 w 4072052"/>
              <a:gd name="connsiteY0" fmla="*/ 3001736 h 3001736"/>
              <a:gd name="connsiteX1" fmla="*/ 1573705 w 4072052"/>
              <a:gd name="connsiteY1" fmla="*/ 278631 h 3001736"/>
              <a:gd name="connsiteX2" fmla="*/ 2037296 w 4072052"/>
              <a:gd name="connsiteY2" fmla="*/ 15856 h 3001736"/>
              <a:gd name="connsiteX3" fmla="*/ 2490645 w 4072052"/>
              <a:gd name="connsiteY3" fmla="*/ 271011 h 3001736"/>
              <a:gd name="connsiteX4" fmla="*/ 3615865 w 4072052"/>
              <a:gd name="connsiteY4" fmla="*/ 2214111 h 3001736"/>
              <a:gd name="connsiteX5" fmla="*/ 4072052 w 4072052"/>
              <a:gd name="connsiteY5" fmla="*/ 3001736 h 3001736"/>
              <a:gd name="connsiteX6" fmla="*/ 3158665 w 4072052"/>
              <a:gd name="connsiteY6" fmla="*/ 2996431 h 3001736"/>
              <a:gd name="connsiteX7" fmla="*/ 0 w 4072052"/>
              <a:gd name="connsiteY7" fmla="*/ 3001736 h 3001736"/>
              <a:gd name="connsiteX0" fmla="*/ 0 w 4072052"/>
              <a:gd name="connsiteY0" fmla="*/ 3001736 h 3001736"/>
              <a:gd name="connsiteX1" fmla="*/ 461185 w 4072052"/>
              <a:gd name="connsiteY1" fmla="*/ 2188711 h 3001736"/>
              <a:gd name="connsiteX2" fmla="*/ 1573705 w 4072052"/>
              <a:gd name="connsiteY2" fmla="*/ 278631 h 3001736"/>
              <a:gd name="connsiteX3" fmla="*/ 2037296 w 4072052"/>
              <a:gd name="connsiteY3" fmla="*/ 15856 h 3001736"/>
              <a:gd name="connsiteX4" fmla="*/ 2490645 w 4072052"/>
              <a:gd name="connsiteY4" fmla="*/ 271011 h 3001736"/>
              <a:gd name="connsiteX5" fmla="*/ 3615865 w 4072052"/>
              <a:gd name="connsiteY5" fmla="*/ 2214111 h 3001736"/>
              <a:gd name="connsiteX6" fmla="*/ 4072052 w 4072052"/>
              <a:gd name="connsiteY6" fmla="*/ 3001736 h 3001736"/>
              <a:gd name="connsiteX7" fmla="*/ 3158665 w 4072052"/>
              <a:gd name="connsiteY7" fmla="*/ 2996431 h 3001736"/>
              <a:gd name="connsiteX8" fmla="*/ 0 w 4072052"/>
              <a:gd name="connsiteY8" fmla="*/ 3001736 h 3001736"/>
              <a:gd name="connsiteX0" fmla="*/ 0 w 4072052"/>
              <a:gd name="connsiteY0" fmla="*/ 3001736 h 3001736"/>
              <a:gd name="connsiteX1" fmla="*/ 461185 w 4072052"/>
              <a:gd name="connsiteY1" fmla="*/ 2188711 h 3001736"/>
              <a:gd name="connsiteX2" fmla="*/ 1573705 w 4072052"/>
              <a:gd name="connsiteY2" fmla="*/ 278631 h 3001736"/>
              <a:gd name="connsiteX3" fmla="*/ 2037296 w 4072052"/>
              <a:gd name="connsiteY3" fmla="*/ 15856 h 3001736"/>
              <a:gd name="connsiteX4" fmla="*/ 2490645 w 4072052"/>
              <a:gd name="connsiteY4" fmla="*/ 271011 h 3001736"/>
              <a:gd name="connsiteX5" fmla="*/ 3615865 w 4072052"/>
              <a:gd name="connsiteY5" fmla="*/ 2214111 h 3001736"/>
              <a:gd name="connsiteX6" fmla="*/ 4072052 w 4072052"/>
              <a:gd name="connsiteY6" fmla="*/ 3001736 h 3001736"/>
              <a:gd name="connsiteX7" fmla="*/ 3158665 w 4072052"/>
              <a:gd name="connsiteY7" fmla="*/ 2996431 h 3001736"/>
              <a:gd name="connsiteX8" fmla="*/ 918385 w 4072052"/>
              <a:gd name="connsiteY8" fmla="*/ 2996431 h 3001736"/>
              <a:gd name="connsiteX9" fmla="*/ 0 w 4072052"/>
              <a:gd name="connsiteY9" fmla="*/ 3001736 h 3001736"/>
              <a:gd name="connsiteX0" fmla="*/ 0 w 3616757"/>
              <a:gd name="connsiteY0" fmla="*/ 2723606 h 3001736"/>
              <a:gd name="connsiteX1" fmla="*/ 5890 w 3616757"/>
              <a:gd name="connsiteY1" fmla="*/ 2188711 h 3001736"/>
              <a:gd name="connsiteX2" fmla="*/ 1118410 w 3616757"/>
              <a:gd name="connsiteY2" fmla="*/ 278631 h 3001736"/>
              <a:gd name="connsiteX3" fmla="*/ 1582001 w 3616757"/>
              <a:gd name="connsiteY3" fmla="*/ 15856 h 3001736"/>
              <a:gd name="connsiteX4" fmla="*/ 2035350 w 3616757"/>
              <a:gd name="connsiteY4" fmla="*/ 271011 h 3001736"/>
              <a:gd name="connsiteX5" fmla="*/ 3160570 w 3616757"/>
              <a:gd name="connsiteY5" fmla="*/ 2214111 h 3001736"/>
              <a:gd name="connsiteX6" fmla="*/ 3616757 w 3616757"/>
              <a:gd name="connsiteY6" fmla="*/ 3001736 h 3001736"/>
              <a:gd name="connsiteX7" fmla="*/ 2703370 w 3616757"/>
              <a:gd name="connsiteY7" fmla="*/ 2996431 h 3001736"/>
              <a:gd name="connsiteX8" fmla="*/ 463090 w 3616757"/>
              <a:gd name="connsiteY8" fmla="*/ 2996431 h 3001736"/>
              <a:gd name="connsiteX9" fmla="*/ 0 w 3616757"/>
              <a:gd name="connsiteY9" fmla="*/ 2723606 h 3001736"/>
              <a:gd name="connsiteX0" fmla="*/ 0 w 3616757"/>
              <a:gd name="connsiteY0" fmla="*/ 2723606 h 3001736"/>
              <a:gd name="connsiteX1" fmla="*/ 5890 w 3616757"/>
              <a:gd name="connsiteY1" fmla="*/ 2188711 h 3001736"/>
              <a:gd name="connsiteX2" fmla="*/ 1118410 w 3616757"/>
              <a:gd name="connsiteY2" fmla="*/ 278631 h 3001736"/>
              <a:gd name="connsiteX3" fmla="*/ 1582001 w 3616757"/>
              <a:gd name="connsiteY3" fmla="*/ 15856 h 3001736"/>
              <a:gd name="connsiteX4" fmla="*/ 2035350 w 3616757"/>
              <a:gd name="connsiteY4" fmla="*/ 271011 h 3001736"/>
              <a:gd name="connsiteX5" fmla="*/ 3160570 w 3616757"/>
              <a:gd name="connsiteY5" fmla="*/ 2214111 h 3001736"/>
              <a:gd name="connsiteX6" fmla="*/ 3616757 w 3616757"/>
              <a:gd name="connsiteY6" fmla="*/ 3001736 h 3001736"/>
              <a:gd name="connsiteX7" fmla="*/ 2703370 w 3616757"/>
              <a:gd name="connsiteY7" fmla="*/ 2996431 h 3001736"/>
              <a:gd name="connsiteX8" fmla="*/ 463090 w 3616757"/>
              <a:gd name="connsiteY8" fmla="*/ 2996431 h 3001736"/>
              <a:gd name="connsiteX9" fmla="*/ 0 w 3616757"/>
              <a:gd name="connsiteY9" fmla="*/ 2723606 h 3001736"/>
              <a:gd name="connsiteX0" fmla="*/ 33361 w 3650118"/>
              <a:gd name="connsiteY0" fmla="*/ 2723606 h 3001736"/>
              <a:gd name="connsiteX1" fmla="*/ 39251 w 3650118"/>
              <a:gd name="connsiteY1" fmla="*/ 2188711 h 3001736"/>
              <a:gd name="connsiteX2" fmla="*/ 1151771 w 3650118"/>
              <a:gd name="connsiteY2" fmla="*/ 278631 h 3001736"/>
              <a:gd name="connsiteX3" fmla="*/ 1615362 w 3650118"/>
              <a:gd name="connsiteY3" fmla="*/ 15856 h 3001736"/>
              <a:gd name="connsiteX4" fmla="*/ 2068711 w 3650118"/>
              <a:gd name="connsiteY4" fmla="*/ 271011 h 3001736"/>
              <a:gd name="connsiteX5" fmla="*/ 3193931 w 3650118"/>
              <a:gd name="connsiteY5" fmla="*/ 2214111 h 3001736"/>
              <a:gd name="connsiteX6" fmla="*/ 3650118 w 3650118"/>
              <a:gd name="connsiteY6" fmla="*/ 3001736 h 3001736"/>
              <a:gd name="connsiteX7" fmla="*/ 2736731 w 3650118"/>
              <a:gd name="connsiteY7" fmla="*/ 2996431 h 3001736"/>
              <a:gd name="connsiteX8" fmla="*/ 496451 w 3650118"/>
              <a:gd name="connsiteY8" fmla="*/ 2996431 h 3001736"/>
              <a:gd name="connsiteX9" fmla="*/ 33361 w 3650118"/>
              <a:gd name="connsiteY9" fmla="*/ 2723606 h 3001736"/>
              <a:gd name="connsiteX0" fmla="*/ 58544 w 3675301"/>
              <a:gd name="connsiteY0" fmla="*/ 2723606 h 3001736"/>
              <a:gd name="connsiteX1" fmla="*/ 64434 w 3675301"/>
              <a:gd name="connsiteY1" fmla="*/ 2188711 h 3001736"/>
              <a:gd name="connsiteX2" fmla="*/ 1176954 w 3675301"/>
              <a:gd name="connsiteY2" fmla="*/ 278631 h 3001736"/>
              <a:gd name="connsiteX3" fmla="*/ 1640545 w 3675301"/>
              <a:gd name="connsiteY3" fmla="*/ 15856 h 3001736"/>
              <a:gd name="connsiteX4" fmla="*/ 2093894 w 3675301"/>
              <a:gd name="connsiteY4" fmla="*/ 271011 h 3001736"/>
              <a:gd name="connsiteX5" fmla="*/ 3219114 w 3675301"/>
              <a:gd name="connsiteY5" fmla="*/ 2214111 h 3001736"/>
              <a:gd name="connsiteX6" fmla="*/ 3675301 w 3675301"/>
              <a:gd name="connsiteY6" fmla="*/ 3001736 h 3001736"/>
              <a:gd name="connsiteX7" fmla="*/ 2761914 w 3675301"/>
              <a:gd name="connsiteY7" fmla="*/ 2996431 h 3001736"/>
              <a:gd name="connsiteX8" fmla="*/ 521634 w 3675301"/>
              <a:gd name="connsiteY8" fmla="*/ 2996431 h 3001736"/>
              <a:gd name="connsiteX9" fmla="*/ 58544 w 3675301"/>
              <a:gd name="connsiteY9" fmla="*/ 2723606 h 3001736"/>
              <a:gd name="connsiteX0" fmla="*/ 58544 w 3219114"/>
              <a:gd name="connsiteY0" fmla="*/ 2723606 h 2996432"/>
              <a:gd name="connsiteX1" fmla="*/ 64434 w 3219114"/>
              <a:gd name="connsiteY1" fmla="*/ 2188711 h 2996432"/>
              <a:gd name="connsiteX2" fmla="*/ 1176954 w 3219114"/>
              <a:gd name="connsiteY2" fmla="*/ 278631 h 2996432"/>
              <a:gd name="connsiteX3" fmla="*/ 1640545 w 3219114"/>
              <a:gd name="connsiteY3" fmla="*/ 15856 h 2996432"/>
              <a:gd name="connsiteX4" fmla="*/ 2093894 w 3219114"/>
              <a:gd name="connsiteY4" fmla="*/ 271011 h 2996432"/>
              <a:gd name="connsiteX5" fmla="*/ 3219114 w 3219114"/>
              <a:gd name="connsiteY5" fmla="*/ 2214111 h 2996432"/>
              <a:gd name="connsiteX6" fmla="*/ 3214291 w 3219114"/>
              <a:gd name="connsiteY6" fmla="*/ 2759801 h 2996432"/>
              <a:gd name="connsiteX7" fmla="*/ 2761914 w 3219114"/>
              <a:gd name="connsiteY7" fmla="*/ 2996431 h 2996432"/>
              <a:gd name="connsiteX8" fmla="*/ 521634 w 3219114"/>
              <a:gd name="connsiteY8" fmla="*/ 2996431 h 2996432"/>
              <a:gd name="connsiteX9" fmla="*/ 58544 w 3219114"/>
              <a:gd name="connsiteY9" fmla="*/ 2723606 h 2996432"/>
              <a:gd name="connsiteX0" fmla="*/ 58544 w 3248099"/>
              <a:gd name="connsiteY0" fmla="*/ 2723606 h 2996432"/>
              <a:gd name="connsiteX1" fmla="*/ 64434 w 3248099"/>
              <a:gd name="connsiteY1" fmla="*/ 2188711 h 2996432"/>
              <a:gd name="connsiteX2" fmla="*/ 1176954 w 3248099"/>
              <a:gd name="connsiteY2" fmla="*/ 278631 h 2996432"/>
              <a:gd name="connsiteX3" fmla="*/ 1640545 w 3248099"/>
              <a:gd name="connsiteY3" fmla="*/ 15856 h 2996432"/>
              <a:gd name="connsiteX4" fmla="*/ 2093894 w 3248099"/>
              <a:gd name="connsiteY4" fmla="*/ 271011 h 2996432"/>
              <a:gd name="connsiteX5" fmla="*/ 3219114 w 3248099"/>
              <a:gd name="connsiteY5" fmla="*/ 2214111 h 2996432"/>
              <a:gd name="connsiteX6" fmla="*/ 3214291 w 3248099"/>
              <a:gd name="connsiteY6" fmla="*/ 2759801 h 2996432"/>
              <a:gd name="connsiteX7" fmla="*/ 2761914 w 3248099"/>
              <a:gd name="connsiteY7" fmla="*/ 2996431 h 2996432"/>
              <a:gd name="connsiteX8" fmla="*/ 521634 w 3248099"/>
              <a:gd name="connsiteY8" fmla="*/ 2996431 h 2996432"/>
              <a:gd name="connsiteX9" fmla="*/ 58544 w 3248099"/>
              <a:gd name="connsiteY9" fmla="*/ 2723606 h 2996432"/>
              <a:gd name="connsiteX0" fmla="*/ 58544 w 3248099"/>
              <a:gd name="connsiteY0" fmla="*/ 2723606 h 2996432"/>
              <a:gd name="connsiteX1" fmla="*/ 64434 w 3248099"/>
              <a:gd name="connsiteY1" fmla="*/ 2188711 h 2996432"/>
              <a:gd name="connsiteX2" fmla="*/ 1176954 w 3248099"/>
              <a:gd name="connsiteY2" fmla="*/ 278631 h 2996432"/>
              <a:gd name="connsiteX3" fmla="*/ 1640545 w 3248099"/>
              <a:gd name="connsiteY3" fmla="*/ 15856 h 2996432"/>
              <a:gd name="connsiteX4" fmla="*/ 2093894 w 3248099"/>
              <a:gd name="connsiteY4" fmla="*/ 271011 h 2996432"/>
              <a:gd name="connsiteX5" fmla="*/ 3219114 w 3248099"/>
              <a:gd name="connsiteY5" fmla="*/ 2214111 h 2996432"/>
              <a:gd name="connsiteX6" fmla="*/ 3214291 w 3248099"/>
              <a:gd name="connsiteY6" fmla="*/ 2759801 h 2996432"/>
              <a:gd name="connsiteX7" fmla="*/ 2761914 w 3248099"/>
              <a:gd name="connsiteY7" fmla="*/ 2996431 h 2996432"/>
              <a:gd name="connsiteX8" fmla="*/ 521634 w 3248099"/>
              <a:gd name="connsiteY8" fmla="*/ 2996431 h 2996432"/>
              <a:gd name="connsiteX9" fmla="*/ 58544 w 3248099"/>
              <a:gd name="connsiteY9" fmla="*/ 2723606 h 2996432"/>
              <a:gd name="connsiteX0" fmla="*/ 58544 w 3273229"/>
              <a:gd name="connsiteY0" fmla="*/ 2723606 h 2996432"/>
              <a:gd name="connsiteX1" fmla="*/ 64434 w 3273229"/>
              <a:gd name="connsiteY1" fmla="*/ 2188711 h 2996432"/>
              <a:gd name="connsiteX2" fmla="*/ 1176954 w 3273229"/>
              <a:gd name="connsiteY2" fmla="*/ 278631 h 2996432"/>
              <a:gd name="connsiteX3" fmla="*/ 1640545 w 3273229"/>
              <a:gd name="connsiteY3" fmla="*/ 15856 h 2996432"/>
              <a:gd name="connsiteX4" fmla="*/ 2093894 w 3273229"/>
              <a:gd name="connsiteY4" fmla="*/ 271011 h 2996432"/>
              <a:gd name="connsiteX5" fmla="*/ 3219114 w 3273229"/>
              <a:gd name="connsiteY5" fmla="*/ 2214111 h 2996432"/>
              <a:gd name="connsiteX6" fmla="*/ 3214291 w 3273229"/>
              <a:gd name="connsiteY6" fmla="*/ 2759801 h 2996432"/>
              <a:gd name="connsiteX7" fmla="*/ 2761914 w 3273229"/>
              <a:gd name="connsiteY7" fmla="*/ 2996431 h 2996432"/>
              <a:gd name="connsiteX8" fmla="*/ 521634 w 3273229"/>
              <a:gd name="connsiteY8" fmla="*/ 2996431 h 2996432"/>
              <a:gd name="connsiteX9" fmla="*/ 58544 w 3273229"/>
              <a:gd name="connsiteY9" fmla="*/ 2723606 h 2996432"/>
              <a:gd name="connsiteX0" fmla="*/ 58544 w 3281038"/>
              <a:gd name="connsiteY0" fmla="*/ 2723606 h 2996432"/>
              <a:gd name="connsiteX1" fmla="*/ 64434 w 3281038"/>
              <a:gd name="connsiteY1" fmla="*/ 2188711 h 2996432"/>
              <a:gd name="connsiteX2" fmla="*/ 1176954 w 3281038"/>
              <a:gd name="connsiteY2" fmla="*/ 278631 h 2996432"/>
              <a:gd name="connsiteX3" fmla="*/ 1640545 w 3281038"/>
              <a:gd name="connsiteY3" fmla="*/ 15856 h 2996432"/>
              <a:gd name="connsiteX4" fmla="*/ 2093894 w 3281038"/>
              <a:gd name="connsiteY4" fmla="*/ 271011 h 2996432"/>
              <a:gd name="connsiteX5" fmla="*/ 3219114 w 3281038"/>
              <a:gd name="connsiteY5" fmla="*/ 2214111 h 2996432"/>
              <a:gd name="connsiteX6" fmla="*/ 3214291 w 3281038"/>
              <a:gd name="connsiteY6" fmla="*/ 2759801 h 2996432"/>
              <a:gd name="connsiteX7" fmla="*/ 2761914 w 3281038"/>
              <a:gd name="connsiteY7" fmla="*/ 2996431 h 2996432"/>
              <a:gd name="connsiteX8" fmla="*/ 521634 w 3281038"/>
              <a:gd name="connsiteY8" fmla="*/ 2996431 h 2996432"/>
              <a:gd name="connsiteX9" fmla="*/ 58544 w 3281038"/>
              <a:gd name="connsiteY9" fmla="*/ 2723606 h 2996432"/>
              <a:gd name="connsiteX0" fmla="*/ 58544 w 3281038"/>
              <a:gd name="connsiteY0" fmla="*/ 2723606 h 2996432"/>
              <a:gd name="connsiteX1" fmla="*/ 64434 w 3281038"/>
              <a:gd name="connsiteY1" fmla="*/ 2188711 h 2996432"/>
              <a:gd name="connsiteX2" fmla="*/ 1176954 w 3281038"/>
              <a:gd name="connsiteY2" fmla="*/ 278631 h 2996432"/>
              <a:gd name="connsiteX3" fmla="*/ 1640545 w 3281038"/>
              <a:gd name="connsiteY3" fmla="*/ 15856 h 2996432"/>
              <a:gd name="connsiteX4" fmla="*/ 2093894 w 3281038"/>
              <a:gd name="connsiteY4" fmla="*/ 271011 h 2996432"/>
              <a:gd name="connsiteX5" fmla="*/ 3219114 w 3281038"/>
              <a:gd name="connsiteY5" fmla="*/ 2214111 h 2996432"/>
              <a:gd name="connsiteX6" fmla="*/ 3214291 w 3281038"/>
              <a:gd name="connsiteY6" fmla="*/ 2759801 h 2996432"/>
              <a:gd name="connsiteX7" fmla="*/ 2761914 w 3281038"/>
              <a:gd name="connsiteY7" fmla="*/ 2996431 h 2996432"/>
              <a:gd name="connsiteX8" fmla="*/ 521634 w 3281038"/>
              <a:gd name="connsiteY8" fmla="*/ 2996431 h 2996432"/>
              <a:gd name="connsiteX9" fmla="*/ 58544 w 3281038"/>
              <a:gd name="connsiteY9" fmla="*/ 2723606 h 2996432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1038" h="2980577">
                <a:moveTo>
                  <a:pt x="58544" y="2707751"/>
                </a:moveTo>
                <a:cubicBezTo>
                  <a:pt x="-19619" y="2538704"/>
                  <a:pt x="-21349" y="2334009"/>
                  <a:pt x="64434" y="2172856"/>
                </a:cubicBezTo>
                <a:cubicBezTo>
                  <a:pt x="435274" y="1536163"/>
                  <a:pt x="1175684" y="278439"/>
                  <a:pt x="1176954" y="262776"/>
                </a:cubicBezTo>
                <a:cubicBezTo>
                  <a:pt x="1277509" y="80569"/>
                  <a:pt x="1454265" y="-37"/>
                  <a:pt x="1640545" y="1"/>
                </a:cubicBezTo>
                <a:cubicBezTo>
                  <a:pt x="1826825" y="39"/>
                  <a:pt x="1983199" y="48800"/>
                  <a:pt x="2093894" y="255156"/>
                </a:cubicBezTo>
                <a:cubicBezTo>
                  <a:pt x="2091015" y="262776"/>
                  <a:pt x="2844041" y="1550556"/>
                  <a:pt x="3219114" y="2198256"/>
                </a:cubicBezTo>
                <a:cubicBezTo>
                  <a:pt x="3295611" y="2363008"/>
                  <a:pt x="3309244" y="2613484"/>
                  <a:pt x="3214291" y="2743946"/>
                </a:cubicBezTo>
                <a:cubicBezTo>
                  <a:pt x="3119338" y="2874408"/>
                  <a:pt x="2929851" y="2975994"/>
                  <a:pt x="2761914" y="2980576"/>
                </a:cubicBezTo>
                <a:lnTo>
                  <a:pt x="521634" y="2980576"/>
                </a:lnTo>
                <a:cubicBezTo>
                  <a:pt x="357746" y="2981074"/>
                  <a:pt x="136707" y="2876798"/>
                  <a:pt x="58544" y="2707751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二等辺三角形 1"/>
          <p:cNvSpPr/>
          <p:nvPr/>
        </p:nvSpPr>
        <p:spPr bwMode="auto">
          <a:xfrm>
            <a:off x="6168135" y="1052496"/>
            <a:ext cx="1337032" cy="1214593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1573705 w 4072052"/>
              <a:gd name="connsiteY1" fmla="*/ 78728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1573705 w 4072052"/>
              <a:gd name="connsiteY1" fmla="*/ 787285 h 3510390"/>
              <a:gd name="connsiteX2" fmla="*/ 2036026 w 4072052"/>
              <a:gd name="connsiteY2" fmla="*/ 0 h 3510390"/>
              <a:gd name="connsiteX3" fmla="*/ 2490645 w 4072052"/>
              <a:gd name="connsiteY3" fmla="*/ 779665 h 3510390"/>
              <a:gd name="connsiteX4" fmla="*/ 4072052 w 4072052"/>
              <a:gd name="connsiteY4" fmla="*/ 3510390 h 3510390"/>
              <a:gd name="connsiteX5" fmla="*/ 0 w 4072052"/>
              <a:gd name="connsiteY5" fmla="*/ 3510390 h 35103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9690 h 2989690"/>
              <a:gd name="connsiteX1" fmla="*/ 1573705 w 4072052"/>
              <a:gd name="connsiteY1" fmla="*/ 266585 h 2989690"/>
              <a:gd name="connsiteX2" fmla="*/ 2041106 w 4072052"/>
              <a:gd name="connsiteY2" fmla="*/ 0 h 2989690"/>
              <a:gd name="connsiteX3" fmla="*/ 2490645 w 4072052"/>
              <a:gd name="connsiteY3" fmla="*/ 258965 h 2989690"/>
              <a:gd name="connsiteX4" fmla="*/ 4072052 w 4072052"/>
              <a:gd name="connsiteY4" fmla="*/ 2989690 h 2989690"/>
              <a:gd name="connsiteX5" fmla="*/ 0 w 4072052"/>
              <a:gd name="connsiteY5" fmla="*/ 2989690 h 2989690"/>
              <a:gd name="connsiteX0" fmla="*/ 0 w 4072052"/>
              <a:gd name="connsiteY0" fmla="*/ 2985881 h 2985881"/>
              <a:gd name="connsiteX1" fmla="*/ 1573705 w 4072052"/>
              <a:gd name="connsiteY1" fmla="*/ 262776 h 2985881"/>
              <a:gd name="connsiteX2" fmla="*/ 2037296 w 4072052"/>
              <a:gd name="connsiteY2" fmla="*/ 1 h 2985881"/>
              <a:gd name="connsiteX3" fmla="*/ 2490645 w 4072052"/>
              <a:gd name="connsiteY3" fmla="*/ 255156 h 2985881"/>
              <a:gd name="connsiteX4" fmla="*/ 4072052 w 4072052"/>
              <a:gd name="connsiteY4" fmla="*/ 2985881 h 2985881"/>
              <a:gd name="connsiteX5" fmla="*/ 0 w 4072052"/>
              <a:gd name="connsiteY5" fmla="*/ 2985881 h 2985881"/>
              <a:gd name="connsiteX0" fmla="*/ 0 w 4072052"/>
              <a:gd name="connsiteY0" fmla="*/ 2985881 h 2985881"/>
              <a:gd name="connsiteX1" fmla="*/ 1573705 w 4072052"/>
              <a:gd name="connsiteY1" fmla="*/ 262776 h 2985881"/>
              <a:gd name="connsiteX2" fmla="*/ 2037296 w 4072052"/>
              <a:gd name="connsiteY2" fmla="*/ 1 h 2985881"/>
              <a:gd name="connsiteX3" fmla="*/ 2490645 w 4072052"/>
              <a:gd name="connsiteY3" fmla="*/ 255156 h 2985881"/>
              <a:gd name="connsiteX4" fmla="*/ 4072052 w 4072052"/>
              <a:gd name="connsiteY4" fmla="*/ 2985881 h 2985881"/>
              <a:gd name="connsiteX5" fmla="*/ 3158665 w 4072052"/>
              <a:gd name="connsiteY5" fmla="*/ 2980576 h 2985881"/>
              <a:gd name="connsiteX6" fmla="*/ 0 w 4072052"/>
              <a:gd name="connsiteY6" fmla="*/ 2985881 h 2985881"/>
              <a:gd name="connsiteX0" fmla="*/ 0 w 4072052"/>
              <a:gd name="connsiteY0" fmla="*/ 3001736 h 3001736"/>
              <a:gd name="connsiteX1" fmla="*/ 1573705 w 4072052"/>
              <a:gd name="connsiteY1" fmla="*/ 278631 h 3001736"/>
              <a:gd name="connsiteX2" fmla="*/ 2037296 w 4072052"/>
              <a:gd name="connsiteY2" fmla="*/ 15856 h 3001736"/>
              <a:gd name="connsiteX3" fmla="*/ 2490645 w 4072052"/>
              <a:gd name="connsiteY3" fmla="*/ 271011 h 3001736"/>
              <a:gd name="connsiteX4" fmla="*/ 3615865 w 4072052"/>
              <a:gd name="connsiteY4" fmla="*/ 2214111 h 3001736"/>
              <a:gd name="connsiteX5" fmla="*/ 4072052 w 4072052"/>
              <a:gd name="connsiteY5" fmla="*/ 3001736 h 3001736"/>
              <a:gd name="connsiteX6" fmla="*/ 3158665 w 4072052"/>
              <a:gd name="connsiteY6" fmla="*/ 2996431 h 3001736"/>
              <a:gd name="connsiteX7" fmla="*/ 0 w 4072052"/>
              <a:gd name="connsiteY7" fmla="*/ 3001736 h 3001736"/>
              <a:gd name="connsiteX0" fmla="*/ 0 w 4072052"/>
              <a:gd name="connsiteY0" fmla="*/ 3001736 h 3001736"/>
              <a:gd name="connsiteX1" fmla="*/ 461185 w 4072052"/>
              <a:gd name="connsiteY1" fmla="*/ 2188711 h 3001736"/>
              <a:gd name="connsiteX2" fmla="*/ 1573705 w 4072052"/>
              <a:gd name="connsiteY2" fmla="*/ 278631 h 3001736"/>
              <a:gd name="connsiteX3" fmla="*/ 2037296 w 4072052"/>
              <a:gd name="connsiteY3" fmla="*/ 15856 h 3001736"/>
              <a:gd name="connsiteX4" fmla="*/ 2490645 w 4072052"/>
              <a:gd name="connsiteY4" fmla="*/ 271011 h 3001736"/>
              <a:gd name="connsiteX5" fmla="*/ 3615865 w 4072052"/>
              <a:gd name="connsiteY5" fmla="*/ 2214111 h 3001736"/>
              <a:gd name="connsiteX6" fmla="*/ 4072052 w 4072052"/>
              <a:gd name="connsiteY6" fmla="*/ 3001736 h 3001736"/>
              <a:gd name="connsiteX7" fmla="*/ 3158665 w 4072052"/>
              <a:gd name="connsiteY7" fmla="*/ 2996431 h 3001736"/>
              <a:gd name="connsiteX8" fmla="*/ 0 w 4072052"/>
              <a:gd name="connsiteY8" fmla="*/ 3001736 h 3001736"/>
              <a:gd name="connsiteX0" fmla="*/ 0 w 4072052"/>
              <a:gd name="connsiteY0" fmla="*/ 3001736 h 3001736"/>
              <a:gd name="connsiteX1" fmla="*/ 461185 w 4072052"/>
              <a:gd name="connsiteY1" fmla="*/ 2188711 h 3001736"/>
              <a:gd name="connsiteX2" fmla="*/ 1573705 w 4072052"/>
              <a:gd name="connsiteY2" fmla="*/ 278631 h 3001736"/>
              <a:gd name="connsiteX3" fmla="*/ 2037296 w 4072052"/>
              <a:gd name="connsiteY3" fmla="*/ 15856 h 3001736"/>
              <a:gd name="connsiteX4" fmla="*/ 2490645 w 4072052"/>
              <a:gd name="connsiteY4" fmla="*/ 271011 h 3001736"/>
              <a:gd name="connsiteX5" fmla="*/ 3615865 w 4072052"/>
              <a:gd name="connsiteY5" fmla="*/ 2214111 h 3001736"/>
              <a:gd name="connsiteX6" fmla="*/ 4072052 w 4072052"/>
              <a:gd name="connsiteY6" fmla="*/ 3001736 h 3001736"/>
              <a:gd name="connsiteX7" fmla="*/ 3158665 w 4072052"/>
              <a:gd name="connsiteY7" fmla="*/ 2996431 h 3001736"/>
              <a:gd name="connsiteX8" fmla="*/ 918385 w 4072052"/>
              <a:gd name="connsiteY8" fmla="*/ 2996431 h 3001736"/>
              <a:gd name="connsiteX9" fmla="*/ 0 w 4072052"/>
              <a:gd name="connsiteY9" fmla="*/ 3001736 h 3001736"/>
              <a:gd name="connsiteX0" fmla="*/ 0 w 3616757"/>
              <a:gd name="connsiteY0" fmla="*/ 2723606 h 3001736"/>
              <a:gd name="connsiteX1" fmla="*/ 5890 w 3616757"/>
              <a:gd name="connsiteY1" fmla="*/ 2188711 h 3001736"/>
              <a:gd name="connsiteX2" fmla="*/ 1118410 w 3616757"/>
              <a:gd name="connsiteY2" fmla="*/ 278631 h 3001736"/>
              <a:gd name="connsiteX3" fmla="*/ 1582001 w 3616757"/>
              <a:gd name="connsiteY3" fmla="*/ 15856 h 3001736"/>
              <a:gd name="connsiteX4" fmla="*/ 2035350 w 3616757"/>
              <a:gd name="connsiteY4" fmla="*/ 271011 h 3001736"/>
              <a:gd name="connsiteX5" fmla="*/ 3160570 w 3616757"/>
              <a:gd name="connsiteY5" fmla="*/ 2214111 h 3001736"/>
              <a:gd name="connsiteX6" fmla="*/ 3616757 w 3616757"/>
              <a:gd name="connsiteY6" fmla="*/ 3001736 h 3001736"/>
              <a:gd name="connsiteX7" fmla="*/ 2703370 w 3616757"/>
              <a:gd name="connsiteY7" fmla="*/ 2996431 h 3001736"/>
              <a:gd name="connsiteX8" fmla="*/ 463090 w 3616757"/>
              <a:gd name="connsiteY8" fmla="*/ 2996431 h 3001736"/>
              <a:gd name="connsiteX9" fmla="*/ 0 w 3616757"/>
              <a:gd name="connsiteY9" fmla="*/ 2723606 h 3001736"/>
              <a:gd name="connsiteX0" fmla="*/ 0 w 3616757"/>
              <a:gd name="connsiteY0" fmla="*/ 2723606 h 3001736"/>
              <a:gd name="connsiteX1" fmla="*/ 5890 w 3616757"/>
              <a:gd name="connsiteY1" fmla="*/ 2188711 h 3001736"/>
              <a:gd name="connsiteX2" fmla="*/ 1118410 w 3616757"/>
              <a:gd name="connsiteY2" fmla="*/ 278631 h 3001736"/>
              <a:gd name="connsiteX3" fmla="*/ 1582001 w 3616757"/>
              <a:gd name="connsiteY3" fmla="*/ 15856 h 3001736"/>
              <a:gd name="connsiteX4" fmla="*/ 2035350 w 3616757"/>
              <a:gd name="connsiteY4" fmla="*/ 271011 h 3001736"/>
              <a:gd name="connsiteX5" fmla="*/ 3160570 w 3616757"/>
              <a:gd name="connsiteY5" fmla="*/ 2214111 h 3001736"/>
              <a:gd name="connsiteX6" fmla="*/ 3616757 w 3616757"/>
              <a:gd name="connsiteY6" fmla="*/ 3001736 h 3001736"/>
              <a:gd name="connsiteX7" fmla="*/ 2703370 w 3616757"/>
              <a:gd name="connsiteY7" fmla="*/ 2996431 h 3001736"/>
              <a:gd name="connsiteX8" fmla="*/ 463090 w 3616757"/>
              <a:gd name="connsiteY8" fmla="*/ 2996431 h 3001736"/>
              <a:gd name="connsiteX9" fmla="*/ 0 w 3616757"/>
              <a:gd name="connsiteY9" fmla="*/ 2723606 h 3001736"/>
              <a:gd name="connsiteX0" fmla="*/ 33361 w 3650118"/>
              <a:gd name="connsiteY0" fmla="*/ 2723606 h 3001736"/>
              <a:gd name="connsiteX1" fmla="*/ 39251 w 3650118"/>
              <a:gd name="connsiteY1" fmla="*/ 2188711 h 3001736"/>
              <a:gd name="connsiteX2" fmla="*/ 1151771 w 3650118"/>
              <a:gd name="connsiteY2" fmla="*/ 278631 h 3001736"/>
              <a:gd name="connsiteX3" fmla="*/ 1615362 w 3650118"/>
              <a:gd name="connsiteY3" fmla="*/ 15856 h 3001736"/>
              <a:gd name="connsiteX4" fmla="*/ 2068711 w 3650118"/>
              <a:gd name="connsiteY4" fmla="*/ 271011 h 3001736"/>
              <a:gd name="connsiteX5" fmla="*/ 3193931 w 3650118"/>
              <a:gd name="connsiteY5" fmla="*/ 2214111 h 3001736"/>
              <a:gd name="connsiteX6" fmla="*/ 3650118 w 3650118"/>
              <a:gd name="connsiteY6" fmla="*/ 3001736 h 3001736"/>
              <a:gd name="connsiteX7" fmla="*/ 2736731 w 3650118"/>
              <a:gd name="connsiteY7" fmla="*/ 2996431 h 3001736"/>
              <a:gd name="connsiteX8" fmla="*/ 496451 w 3650118"/>
              <a:gd name="connsiteY8" fmla="*/ 2996431 h 3001736"/>
              <a:gd name="connsiteX9" fmla="*/ 33361 w 3650118"/>
              <a:gd name="connsiteY9" fmla="*/ 2723606 h 3001736"/>
              <a:gd name="connsiteX0" fmla="*/ 58544 w 3675301"/>
              <a:gd name="connsiteY0" fmla="*/ 2723606 h 3001736"/>
              <a:gd name="connsiteX1" fmla="*/ 64434 w 3675301"/>
              <a:gd name="connsiteY1" fmla="*/ 2188711 h 3001736"/>
              <a:gd name="connsiteX2" fmla="*/ 1176954 w 3675301"/>
              <a:gd name="connsiteY2" fmla="*/ 278631 h 3001736"/>
              <a:gd name="connsiteX3" fmla="*/ 1640545 w 3675301"/>
              <a:gd name="connsiteY3" fmla="*/ 15856 h 3001736"/>
              <a:gd name="connsiteX4" fmla="*/ 2093894 w 3675301"/>
              <a:gd name="connsiteY4" fmla="*/ 271011 h 3001736"/>
              <a:gd name="connsiteX5" fmla="*/ 3219114 w 3675301"/>
              <a:gd name="connsiteY5" fmla="*/ 2214111 h 3001736"/>
              <a:gd name="connsiteX6" fmla="*/ 3675301 w 3675301"/>
              <a:gd name="connsiteY6" fmla="*/ 3001736 h 3001736"/>
              <a:gd name="connsiteX7" fmla="*/ 2761914 w 3675301"/>
              <a:gd name="connsiteY7" fmla="*/ 2996431 h 3001736"/>
              <a:gd name="connsiteX8" fmla="*/ 521634 w 3675301"/>
              <a:gd name="connsiteY8" fmla="*/ 2996431 h 3001736"/>
              <a:gd name="connsiteX9" fmla="*/ 58544 w 3675301"/>
              <a:gd name="connsiteY9" fmla="*/ 2723606 h 3001736"/>
              <a:gd name="connsiteX0" fmla="*/ 58544 w 3219114"/>
              <a:gd name="connsiteY0" fmla="*/ 2723606 h 2996432"/>
              <a:gd name="connsiteX1" fmla="*/ 64434 w 3219114"/>
              <a:gd name="connsiteY1" fmla="*/ 2188711 h 2996432"/>
              <a:gd name="connsiteX2" fmla="*/ 1176954 w 3219114"/>
              <a:gd name="connsiteY2" fmla="*/ 278631 h 2996432"/>
              <a:gd name="connsiteX3" fmla="*/ 1640545 w 3219114"/>
              <a:gd name="connsiteY3" fmla="*/ 15856 h 2996432"/>
              <a:gd name="connsiteX4" fmla="*/ 2093894 w 3219114"/>
              <a:gd name="connsiteY4" fmla="*/ 271011 h 2996432"/>
              <a:gd name="connsiteX5" fmla="*/ 3219114 w 3219114"/>
              <a:gd name="connsiteY5" fmla="*/ 2214111 h 2996432"/>
              <a:gd name="connsiteX6" fmla="*/ 3214291 w 3219114"/>
              <a:gd name="connsiteY6" fmla="*/ 2759801 h 2996432"/>
              <a:gd name="connsiteX7" fmla="*/ 2761914 w 3219114"/>
              <a:gd name="connsiteY7" fmla="*/ 2996431 h 2996432"/>
              <a:gd name="connsiteX8" fmla="*/ 521634 w 3219114"/>
              <a:gd name="connsiteY8" fmla="*/ 2996431 h 2996432"/>
              <a:gd name="connsiteX9" fmla="*/ 58544 w 3219114"/>
              <a:gd name="connsiteY9" fmla="*/ 2723606 h 2996432"/>
              <a:gd name="connsiteX0" fmla="*/ 58544 w 3248099"/>
              <a:gd name="connsiteY0" fmla="*/ 2723606 h 2996432"/>
              <a:gd name="connsiteX1" fmla="*/ 64434 w 3248099"/>
              <a:gd name="connsiteY1" fmla="*/ 2188711 h 2996432"/>
              <a:gd name="connsiteX2" fmla="*/ 1176954 w 3248099"/>
              <a:gd name="connsiteY2" fmla="*/ 278631 h 2996432"/>
              <a:gd name="connsiteX3" fmla="*/ 1640545 w 3248099"/>
              <a:gd name="connsiteY3" fmla="*/ 15856 h 2996432"/>
              <a:gd name="connsiteX4" fmla="*/ 2093894 w 3248099"/>
              <a:gd name="connsiteY4" fmla="*/ 271011 h 2996432"/>
              <a:gd name="connsiteX5" fmla="*/ 3219114 w 3248099"/>
              <a:gd name="connsiteY5" fmla="*/ 2214111 h 2996432"/>
              <a:gd name="connsiteX6" fmla="*/ 3214291 w 3248099"/>
              <a:gd name="connsiteY6" fmla="*/ 2759801 h 2996432"/>
              <a:gd name="connsiteX7" fmla="*/ 2761914 w 3248099"/>
              <a:gd name="connsiteY7" fmla="*/ 2996431 h 2996432"/>
              <a:gd name="connsiteX8" fmla="*/ 521634 w 3248099"/>
              <a:gd name="connsiteY8" fmla="*/ 2996431 h 2996432"/>
              <a:gd name="connsiteX9" fmla="*/ 58544 w 3248099"/>
              <a:gd name="connsiteY9" fmla="*/ 2723606 h 2996432"/>
              <a:gd name="connsiteX0" fmla="*/ 58544 w 3248099"/>
              <a:gd name="connsiteY0" fmla="*/ 2723606 h 2996432"/>
              <a:gd name="connsiteX1" fmla="*/ 64434 w 3248099"/>
              <a:gd name="connsiteY1" fmla="*/ 2188711 h 2996432"/>
              <a:gd name="connsiteX2" fmla="*/ 1176954 w 3248099"/>
              <a:gd name="connsiteY2" fmla="*/ 278631 h 2996432"/>
              <a:gd name="connsiteX3" fmla="*/ 1640545 w 3248099"/>
              <a:gd name="connsiteY3" fmla="*/ 15856 h 2996432"/>
              <a:gd name="connsiteX4" fmla="*/ 2093894 w 3248099"/>
              <a:gd name="connsiteY4" fmla="*/ 271011 h 2996432"/>
              <a:gd name="connsiteX5" fmla="*/ 3219114 w 3248099"/>
              <a:gd name="connsiteY5" fmla="*/ 2214111 h 2996432"/>
              <a:gd name="connsiteX6" fmla="*/ 3214291 w 3248099"/>
              <a:gd name="connsiteY6" fmla="*/ 2759801 h 2996432"/>
              <a:gd name="connsiteX7" fmla="*/ 2761914 w 3248099"/>
              <a:gd name="connsiteY7" fmla="*/ 2996431 h 2996432"/>
              <a:gd name="connsiteX8" fmla="*/ 521634 w 3248099"/>
              <a:gd name="connsiteY8" fmla="*/ 2996431 h 2996432"/>
              <a:gd name="connsiteX9" fmla="*/ 58544 w 3248099"/>
              <a:gd name="connsiteY9" fmla="*/ 2723606 h 2996432"/>
              <a:gd name="connsiteX0" fmla="*/ 58544 w 3273229"/>
              <a:gd name="connsiteY0" fmla="*/ 2723606 h 2996432"/>
              <a:gd name="connsiteX1" fmla="*/ 64434 w 3273229"/>
              <a:gd name="connsiteY1" fmla="*/ 2188711 h 2996432"/>
              <a:gd name="connsiteX2" fmla="*/ 1176954 w 3273229"/>
              <a:gd name="connsiteY2" fmla="*/ 278631 h 2996432"/>
              <a:gd name="connsiteX3" fmla="*/ 1640545 w 3273229"/>
              <a:gd name="connsiteY3" fmla="*/ 15856 h 2996432"/>
              <a:gd name="connsiteX4" fmla="*/ 2093894 w 3273229"/>
              <a:gd name="connsiteY4" fmla="*/ 271011 h 2996432"/>
              <a:gd name="connsiteX5" fmla="*/ 3219114 w 3273229"/>
              <a:gd name="connsiteY5" fmla="*/ 2214111 h 2996432"/>
              <a:gd name="connsiteX6" fmla="*/ 3214291 w 3273229"/>
              <a:gd name="connsiteY6" fmla="*/ 2759801 h 2996432"/>
              <a:gd name="connsiteX7" fmla="*/ 2761914 w 3273229"/>
              <a:gd name="connsiteY7" fmla="*/ 2996431 h 2996432"/>
              <a:gd name="connsiteX8" fmla="*/ 521634 w 3273229"/>
              <a:gd name="connsiteY8" fmla="*/ 2996431 h 2996432"/>
              <a:gd name="connsiteX9" fmla="*/ 58544 w 3273229"/>
              <a:gd name="connsiteY9" fmla="*/ 2723606 h 2996432"/>
              <a:gd name="connsiteX0" fmla="*/ 58544 w 3281038"/>
              <a:gd name="connsiteY0" fmla="*/ 2723606 h 2996432"/>
              <a:gd name="connsiteX1" fmla="*/ 64434 w 3281038"/>
              <a:gd name="connsiteY1" fmla="*/ 2188711 h 2996432"/>
              <a:gd name="connsiteX2" fmla="*/ 1176954 w 3281038"/>
              <a:gd name="connsiteY2" fmla="*/ 278631 h 2996432"/>
              <a:gd name="connsiteX3" fmla="*/ 1640545 w 3281038"/>
              <a:gd name="connsiteY3" fmla="*/ 15856 h 2996432"/>
              <a:gd name="connsiteX4" fmla="*/ 2093894 w 3281038"/>
              <a:gd name="connsiteY4" fmla="*/ 271011 h 2996432"/>
              <a:gd name="connsiteX5" fmla="*/ 3219114 w 3281038"/>
              <a:gd name="connsiteY5" fmla="*/ 2214111 h 2996432"/>
              <a:gd name="connsiteX6" fmla="*/ 3214291 w 3281038"/>
              <a:gd name="connsiteY6" fmla="*/ 2759801 h 2996432"/>
              <a:gd name="connsiteX7" fmla="*/ 2761914 w 3281038"/>
              <a:gd name="connsiteY7" fmla="*/ 2996431 h 2996432"/>
              <a:gd name="connsiteX8" fmla="*/ 521634 w 3281038"/>
              <a:gd name="connsiteY8" fmla="*/ 2996431 h 2996432"/>
              <a:gd name="connsiteX9" fmla="*/ 58544 w 3281038"/>
              <a:gd name="connsiteY9" fmla="*/ 2723606 h 2996432"/>
              <a:gd name="connsiteX0" fmla="*/ 58544 w 3281038"/>
              <a:gd name="connsiteY0" fmla="*/ 2723606 h 2996432"/>
              <a:gd name="connsiteX1" fmla="*/ 64434 w 3281038"/>
              <a:gd name="connsiteY1" fmla="*/ 2188711 h 2996432"/>
              <a:gd name="connsiteX2" fmla="*/ 1176954 w 3281038"/>
              <a:gd name="connsiteY2" fmla="*/ 278631 h 2996432"/>
              <a:gd name="connsiteX3" fmla="*/ 1640545 w 3281038"/>
              <a:gd name="connsiteY3" fmla="*/ 15856 h 2996432"/>
              <a:gd name="connsiteX4" fmla="*/ 2093894 w 3281038"/>
              <a:gd name="connsiteY4" fmla="*/ 271011 h 2996432"/>
              <a:gd name="connsiteX5" fmla="*/ 3219114 w 3281038"/>
              <a:gd name="connsiteY5" fmla="*/ 2214111 h 2996432"/>
              <a:gd name="connsiteX6" fmla="*/ 3214291 w 3281038"/>
              <a:gd name="connsiteY6" fmla="*/ 2759801 h 2996432"/>
              <a:gd name="connsiteX7" fmla="*/ 2761914 w 3281038"/>
              <a:gd name="connsiteY7" fmla="*/ 2996431 h 2996432"/>
              <a:gd name="connsiteX8" fmla="*/ 521634 w 3281038"/>
              <a:gd name="connsiteY8" fmla="*/ 2996431 h 2996432"/>
              <a:gd name="connsiteX9" fmla="*/ 58544 w 3281038"/>
              <a:gd name="connsiteY9" fmla="*/ 2723606 h 2996432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  <a:gd name="connsiteX0" fmla="*/ 58544 w 3281038"/>
              <a:gd name="connsiteY0" fmla="*/ 2707751 h 2980577"/>
              <a:gd name="connsiteX1" fmla="*/ 64434 w 3281038"/>
              <a:gd name="connsiteY1" fmla="*/ 2172856 h 2980577"/>
              <a:gd name="connsiteX2" fmla="*/ 1176954 w 3281038"/>
              <a:gd name="connsiteY2" fmla="*/ 262776 h 2980577"/>
              <a:gd name="connsiteX3" fmla="*/ 1640545 w 3281038"/>
              <a:gd name="connsiteY3" fmla="*/ 1 h 2980577"/>
              <a:gd name="connsiteX4" fmla="*/ 2093894 w 3281038"/>
              <a:gd name="connsiteY4" fmla="*/ 255156 h 2980577"/>
              <a:gd name="connsiteX5" fmla="*/ 3219114 w 3281038"/>
              <a:gd name="connsiteY5" fmla="*/ 2198256 h 2980577"/>
              <a:gd name="connsiteX6" fmla="*/ 3214291 w 3281038"/>
              <a:gd name="connsiteY6" fmla="*/ 2743946 h 2980577"/>
              <a:gd name="connsiteX7" fmla="*/ 2761914 w 3281038"/>
              <a:gd name="connsiteY7" fmla="*/ 2980576 h 2980577"/>
              <a:gd name="connsiteX8" fmla="*/ 521634 w 3281038"/>
              <a:gd name="connsiteY8" fmla="*/ 2980576 h 2980577"/>
              <a:gd name="connsiteX9" fmla="*/ 58544 w 3281038"/>
              <a:gd name="connsiteY9" fmla="*/ 2707751 h 2980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1038" h="2980577">
                <a:moveTo>
                  <a:pt x="58544" y="2707751"/>
                </a:moveTo>
                <a:cubicBezTo>
                  <a:pt x="-19619" y="2538704"/>
                  <a:pt x="-21349" y="2334009"/>
                  <a:pt x="64434" y="2172856"/>
                </a:cubicBezTo>
                <a:cubicBezTo>
                  <a:pt x="435274" y="1536163"/>
                  <a:pt x="1175684" y="278439"/>
                  <a:pt x="1176954" y="262776"/>
                </a:cubicBezTo>
                <a:cubicBezTo>
                  <a:pt x="1277509" y="80569"/>
                  <a:pt x="1454265" y="-37"/>
                  <a:pt x="1640545" y="1"/>
                </a:cubicBezTo>
                <a:cubicBezTo>
                  <a:pt x="1826825" y="39"/>
                  <a:pt x="1983199" y="48800"/>
                  <a:pt x="2093894" y="255156"/>
                </a:cubicBezTo>
                <a:cubicBezTo>
                  <a:pt x="2091015" y="262776"/>
                  <a:pt x="2844041" y="1550556"/>
                  <a:pt x="3219114" y="2198256"/>
                </a:cubicBezTo>
                <a:cubicBezTo>
                  <a:pt x="3295611" y="2363008"/>
                  <a:pt x="3309244" y="2613484"/>
                  <a:pt x="3214291" y="2743946"/>
                </a:cubicBezTo>
                <a:cubicBezTo>
                  <a:pt x="3119338" y="2874408"/>
                  <a:pt x="2929851" y="2975994"/>
                  <a:pt x="2761914" y="2980576"/>
                </a:cubicBezTo>
                <a:lnTo>
                  <a:pt x="521634" y="2980576"/>
                </a:lnTo>
                <a:cubicBezTo>
                  <a:pt x="357746" y="2981074"/>
                  <a:pt x="136707" y="2876798"/>
                  <a:pt x="58544" y="2707751"/>
                </a:cubicBezTo>
                <a:close/>
              </a:path>
            </a:pathLst>
          </a:custGeom>
          <a:solidFill>
            <a:srgbClr val="FFFF00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二等辺三角形 1"/>
          <p:cNvSpPr/>
          <p:nvPr/>
        </p:nvSpPr>
        <p:spPr bwMode="auto">
          <a:xfrm>
            <a:off x="8086610" y="5065776"/>
            <a:ext cx="1188753" cy="111458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1348915 w 4072052"/>
              <a:gd name="connsiteY3" fmla="*/ 3510165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1348915 w 4072052"/>
              <a:gd name="connsiteY4" fmla="*/ 3510165 h 3510390"/>
              <a:gd name="connsiteX5" fmla="*/ 0 w 4072052"/>
              <a:gd name="connsiteY5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2747185 w 4072052"/>
              <a:gd name="connsiteY4" fmla="*/ 3510165 h 3510390"/>
              <a:gd name="connsiteX5" fmla="*/ 1348915 w 4072052"/>
              <a:gd name="connsiteY5" fmla="*/ 3510165 h 3510390"/>
              <a:gd name="connsiteX6" fmla="*/ 0 w 4072052"/>
              <a:gd name="connsiteY6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3402505 w 4072052"/>
              <a:gd name="connsiteY3" fmla="*/ 2344305 h 3510390"/>
              <a:gd name="connsiteX4" fmla="*/ 4072052 w 4072052"/>
              <a:gd name="connsiteY4" fmla="*/ 3510390 h 3510390"/>
              <a:gd name="connsiteX5" fmla="*/ 2747185 w 4072052"/>
              <a:gd name="connsiteY5" fmla="*/ 3510165 h 3510390"/>
              <a:gd name="connsiteX6" fmla="*/ 1348915 w 4072052"/>
              <a:gd name="connsiteY6" fmla="*/ 3510165 h 3510390"/>
              <a:gd name="connsiteX7" fmla="*/ 0 w 4072052"/>
              <a:gd name="connsiteY7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1375585 w 4072052"/>
              <a:gd name="connsiteY2" fmla="*/ 1132725 h 3510390"/>
              <a:gd name="connsiteX3" fmla="*/ 2036026 w 4072052"/>
              <a:gd name="connsiteY3" fmla="*/ 0 h 3510390"/>
              <a:gd name="connsiteX4" fmla="*/ 3402505 w 4072052"/>
              <a:gd name="connsiteY4" fmla="*/ 2344305 h 3510390"/>
              <a:gd name="connsiteX5" fmla="*/ 4072052 w 4072052"/>
              <a:gd name="connsiteY5" fmla="*/ 3510390 h 3510390"/>
              <a:gd name="connsiteX6" fmla="*/ 2747185 w 4072052"/>
              <a:gd name="connsiteY6" fmla="*/ 3510165 h 3510390"/>
              <a:gd name="connsiteX7" fmla="*/ 1348915 w 4072052"/>
              <a:gd name="connsiteY7" fmla="*/ 3510165 h 3510390"/>
              <a:gd name="connsiteX8" fmla="*/ 0 w 4072052"/>
              <a:gd name="connsiteY8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1375585 w 4072052"/>
              <a:gd name="connsiteY2" fmla="*/ 1132725 h 3510390"/>
              <a:gd name="connsiteX3" fmla="*/ 2036026 w 4072052"/>
              <a:gd name="connsiteY3" fmla="*/ 0 h 3510390"/>
              <a:gd name="connsiteX4" fmla="*/ 2701465 w 4072052"/>
              <a:gd name="connsiteY4" fmla="*/ 1132725 h 3510390"/>
              <a:gd name="connsiteX5" fmla="*/ 3402505 w 4072052"/>
              <a:gd name="connsiteY5" fmla="*/ 2344305 h 3510390"/>
              <a:gd name="connsiteX6" fmla="*/ 4072052 w 4072052"/>
              <a:gd name="connsiteY6" fmla="*/ 3510390 h 3510390"/>
              <a:gd name="connsiteX7" fmla="*/ 2747185 w 4072052"/>
              <a:gd name="connsiteY7" fmla="*/ 3510165 h 3510390"/>
              <a:gd name="connsiteX8" fmla="*/ 1348915 w 4072052"/>
              <a:gd name="connsiteY8" fmla="*/ 3510165 h 3510390"/>
              <a:gd name="connsiteX9" fmla="*/ 0 w 4072052"/>
              <a:gd name="connsiteY9" fmla="*/ 3510390 h 3510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408 h 2748408"/>
              <a:gd name="connsiteX1" fmla="*/ 663115 w 4072052"/>
              <a:gd name="connsiteY1" fmla="*/ 1597563 h 2748408"/>
              <a:gd name="connsiteX2" fmla="*/ 1375585 w 4072052"/>
              <a:gd name="connsiteY2" fmla="*/ 370743 h 2748408"/>
              <a:gd name="connsiteX3" fmla="*/ 2032216 w 4072052"/>
              <a:gd name="connsiteY3" fmla="*/ 18 h 2748408"/>
              <a:gd name="connsiteX4" fmla="*/ 2701465 w 4072052"/>
              <a:gd name="connsiteY4" fmla="*/ 370743 h 2748408"/>
              <a:gd name="connsiteX5" fmla="*/ 3402505 w 4072052"/>
              <a:gd name="connsiteY5" fmla="*/ 1582323 h 2748408"/>
              <a:gd name="connsiteX6" fmla="*/ 4072052 w 4072052"/>
              <a:gd name="connsiteY6" fmla="*/ 2748408 h 2748408"/>
              <a:gd name="connsiteX7" fmla="*/ 2747185 w 4072052"/>
              <a:gd name="connsiteY7" fmla="*/ 2748183 h 2748408"/>
              <a:gd name="connsiteX8" fmla="*/ 1348915 w 4072052"/>
              <a:gd name="connsiteY8" fmla="*/ 2748183 h 2748408"/>
              <a:gd name="connsiteX9" fmla="*/ 0 w 4072052"/>
              <a:gd name="connsiteY9" fmla="*/ 2748408 h 2748408"/>
              <a:gd name="connsiteX0" fmla="*/ 15065 w 3408937"/>
              <a:gd name="connsiteY0" fmla="*/ 2394078 h 2748408"/>
              <a:gd name="connsiteX1" fmla="*/ 0 w 3408937"/>
              <a:gd name="connsiteY1" fmla="*/ 1597563 h 2748408"/>
              <a:gd name="connsiteX2" fmla="*/ 712470 w 3408937"/>
              <a:gd name="connsiteY2" fmla="*/ 370743 h 2748408"/>
              <a:gd name="connsiteX3" fmla="*/ 1369101 w 3408937"/>
              <a:gd name="connsiteY3" fmla="*/ 18 h 2748408"/>
              <a:gd name="connsiteX4" fmla="*/ 2038350 w 3408937"/>
              <a:gd name="connsiteY4" fmla="*/ 370743 h 2748408"/>
              <a:gd name="connsiteX5" fmla="*/ 2739390 w 3408937"/>
              <a:gd name="connsiteY5" fmla="*/ 1582323 h 2748408"/>
              <a:gd name="connsiteX6" fmla="*/ 3408937 w 3408937"/>
              <a:gd name="connsiteY6" fmla="*/ 2748408 h 2748408"/>
              <a:gd name="connsiteX7" fmla="*/ 2084070 w 3408937"/>
              <a:gd name="connsiteY7" fmla="*/ 2748183 h 2748408"/>
              <a:gd name="connsiteX8" fmla="*/ 685800 w 3408937"/>
              <a:gd name="connsiteY8" fmla="*/ 2748183 h 2748408"/>
              <a:gd name="connsiteX9" fmla="*/ 15065 w 3408937"/>
              <a:gd name="connsiteY9" fmla="*/ 2394078 h 2748408"/>
              <a:gd name="connsiteX0" fmla="*/ 15065 w 3408937"/>
              <a:gd name="connsiteY0" fmla="*/ 2394078 h 2748408"/>
              <a:gd name="connsiteX1" fmla="*/ 0 w 3408937"/>
              <a:gd name="connsiteY1" fmla="*/ 1597563 h 2748408"/>
              <a:gd name="connsiteX2" fmla="*/ 712470 w 3408937"/>
              <a:gd name="connsiteY2" fmla="*/ 370743 h 2748408"/>
              <a:gd name="connsiteX3" fmla="*/ 1369101 w 3408937"/>
              <a:gd name="connsiteY3" fmla="*/ 18 h 2748408"/>
              <a:gd name="connsiteX4" fmla="*/ 2038350 w 3408937"/>
              <a:gd name="connsiteY4" fmla="*/ 370743 h 2748408"/>
              <a:gd name="connsiteX5" fmla="*/ 2739390 w 3408937"/>
              <a:gd name="connsiteY5" fmla="*/ 1582323 h 2748408"/>
              <a:gd name="connsiteX6" fmla="*/ 3408937 w 3408937"/>
              <a:gd name="connsiteY6" fmla="*/ 2748408 h 2748408"/>
              <a:gd name="connsiteX7" fmla="*/ 2084070 w 3408937"/>
              <a:gd name="connsiteY7" fmla="*/ 2748183 h 2748408"/>
              <a:gd name="connsiteX8" fmla="*/ 685800 w 3408937"/>
              <a:gd name="connsiteY8" fmla="*/ 2748183 h 2748408"/>
              <a:gd name="connsiteX9" fmla="*/ 15065 w 3408937"/>
              <a:gd name="connsiteY9" fmla="*/ 2394078 h 2748408"/>
              <a:gd name="connsiteX0" fmla="*/ 61005 w 3454877"/>
              <a:gd name="connsiteY0" fmla="*/ 2394078 h 2748408"/>
              <a:gd name="connsiteX1" fmla="*/ 45940 w 3454877"/>
              <a:gd name="connsiteY1" fmla="*/ 1597563 h 2748408"/>
              <a:gd name="connsiteX2" fmla="*/ 758410 w 3454877"/>
              <a:gd name="connsiteY2" fmla="*/ 370743 h 2748408"/>
              <a:gd name="connsiteX3" fmla="*/ 1415041 w 3454877"/>
              <a:gd name="connsiteY3" fmla="*/ 18 h 2748408"/>
              <a:gd name="connsiteX4" fmla="*/ 2084290 w 3454877"/>
              <a:gd name="connsiteY4" fmla="*/ 370743 h 2748408"/>
              <a:gd name="connsiteX5" fmla="*/ 2785330 w 3454877"/>
              <a:gd name="connsiteY5" fmla="*/ 1582323 h 2748408"/>
              <a:gd name="connsiteX6" fmla="*/ 3454877 w 3454877"/>
              <a:gd name="connsiteY6" fmla="*/ 2748408 h 2748408"/>
              <a:gd name="connsiteX7" fmla="*/ 2130010 w 3454877"/>
              <a:gd name="connsiteY7" fmla="*/ 2748183 h 2748408"/>
              <a:gd name="connsiteX8" fmla="*/ 731740 w 3454877"/>
              <a:gd name="connsiteY8" fmla="*/ 2748183 h 2748408"/>
              <a:gd name="connsiteX9" fmla="*/ 61005 w 3454877"/>
              <a:gd name="connsiteY9" fmla="*/ 2394078 h 2748408"/>
              <a:gd name="connsiteX0" fmla="*/ 99496 w 3493368"/>
              <a:gd name="connsiteY0" fmla="*/ 2394078 h 2748408"/>
              <a:gd name="connsiteX1" fmla="*/ 84431 w 3493368"/>
              <a:gd name="connsiteY1" fmla="*/ 1597563 h 2748408"/>
              <a:gd name="connsiteX2" fmla="*/ 796901 w 3493368"/>
              <a:gd name="connsiteY2" fmla="*/ 370743 h 2748408"/>
              <a:gd name="connsiteX3" fmla="*/ 1453532 w 3493368"/>
              <a:gd name="connsiteY3" fmla="*/ 18 h 2748408"/>
              <a:gd name="connsiteX4" fmla="*/ 2122781 w 3493368"/>
              <a:gd name="connsiteY4" fmla="*/ 370743 h 2748408"/>
              <a:gd name="connsiteX5" fmla="*/ 2823821 w 3493368"/>
              <a:gd name="connsiteY5" fmla="*/ 1582323 h 2748408"/>
              <a:gd name="connsiteX6" fmla="*/ 3493368 w 3493368"/>
              <a:gd name="connsiteY6" fmla="*/ 2748408 h 2748408"/>
              <a:gd name="connsiteX7" fmla="*/ 2168501 w 3493368"/>
              <a:gd name="connsiteY7" fmla="*/ 2748183 h 2748408"/>
              <a:gd name="connsiteX8" fmla="*/ 770231 w 3493368"/>
              <a:gd name="connsiteY8" fmla="*/ 2748183 h 2748408"/>
              <a:gd name="connsiteX9" fmla="*/ 99496 w 3493368"/>
              <a:gd name="connsiteY9" fmla="*/ 2394078 h 2748408"/>
              <a:gd name="connsiteX0" fmla="*/ 99496 w 2826618"/>
              <a:gd name="connsiteY0" fmla="*/ 2394078 h 2748183"/>
              <a:gd name="connsiteX1" fmla="*/ 84431 w 2826618"/>
              <a:gd name="connsiteY1" fmla="*/ 1597563 h 2748183"/>
              <a:gd name="connsiteX2" fmla="*/ 796901 w 2826618"/>
              <a:gd name="connsiteY2" fmla="*/ 370743 h 2748183"/>
              <a:gd name="connsiteX3" fmla="*/ 1453532 w 2826618"/>
              <a:gd name="connsiteY3" fmla="*/ 18 h 2748183"/>
              <a:gd name="connsiteX4" fmla="*/ 2122781 w 2826618"/>
              <a:gd name="connsiteY4" fmla="*/ 370743 h 2748183"/>
              <a:gd name="connsiteX5" fmla="*/ 2823821 w 2826618"/>
              <a:gd name="connsiteY5" fmla="*/ 1582323 h 2748183"/>
              <a:gd name="connsiteX6" fmla="*/ 2826618 w 2826618"/>
              <a:gd name="connsiteY6" fmla="*/ 2378838 h 2748183"/>
              <a:gd name="connsiteX7" fmla="*/ 2168501 w 2826618"/>
              <a:gd name="connsiteY7" fmla="*/ 2748183 h 2748183"/>
              <a:gd name="connsiteX8" fmla="*/ 770231 w 2826618"/>
              <a:gd name="connsiteY8" fmla="*/ 2748183 h 2748183"/>
              <a:gd name="connsiteX9" fmla="*/ 99496 w 2826618"/>
              <a:gd name="connsiteY9" fmla="*/ 2394078 h 2748183"/>
              <a:gd name="connsiteX0" fmla="*/ 99496 w 2826618"/>
              <a:gd name="connsiteY0" fmla="*/ 2394078 h 2748203"/>
              <a:gd name="connsiteX1" fmla="*/ 84431 w 2826618"/>
              <a:gd name="connsiteY1" fmla="*/ 1597563 h 2748203"/>
              <a:gd name="connsiteX2" fmla="*/ 796901 w 2826618"/>
              <a:gd name="connsiteY2" fmla="*/ 370743 h 2748203"/>
              <a:gd name="connsiteX3" fmla="*/ 1453532 w 2826618"/>
              <a:gd name="connsiteY3" fmla="*/ 18 h 2748203"/>
              <a:gd name="connsiteX4" fmla="*/ 2122781 w 2826618"/>
              <a:gd name="connsiteY4" fmla="*/ 370743 h 2748203"/>
              <a:gd name="connsiteX5" fmla="*/ 2823821 w 2826618"/>
              <a:gd name="connsiteY5" fmla="*/ 1582323 h 2748203"/>
              <a:gd name="connsiteX6" fmla="*/ 2826618 w 2826618"/>
              <a:gd name="connsiteY6" fmla="*/ 2378838 h 2748203"/>
              <a:gd name="connsiteX7" fmla="*/ 2168501 w 2826618"/>
              <a:gd name="connsiteY7" fmla="*/ 2748183 h 2748203"/>
              <a:gd name="connsiteX8" fmla="*/ 770231 w 2826618"/>
              <a:gd name="connsiteY8" fmla="*/ 2748183 h 2748203"/>
              <a:gd name="connsiteX9" fmla="*/ 99496 w 2826618"/>
              <a:gd name="connsiteY9" fmla="*/ 2394078 h 2748203"/>
              <a:gd name="connsiteX0" fmla="*/ 99496 w 2877252"/>
              <a:gd name="connsiteY0" fmla="*/ 2394078 h 2748203"/>
              <a:gd name="connsiteX1" fmla="*/ 84431 w 2877252"/>
              <a:gd name="connsiteY1" fmla="*/ 1597563 h 2748203"/>
              <a:gd name="connsiteX2" fmla="*/ 796901 w 2877252"/>
              <a:gd name="connsiteY2" fmla="*/ 370743 h 2748203"/>
              <a:gd name="connsiteX3" fmla="*/ 1453532 w 2877252"/>
              <a:gd name="connsiteY3" fmla="*/ 18 h 2748203"/>
              <a:gd name="connsiteX4" fmla="*/ 2122781 w 2877252"/>
              <a:gd name="connsiteY4" fmla="*/ 370743 h 2748203"/>
              <a:gd name="connsiteX5" fmla="*/ 2823821 w 2877252"/>
              <a:gd name="connsiteY5" fmla="*/ 1582323 h 2748203"/>
              <a:gd name="connsiteX6" fmla="*/ 2826618 w 2877252"/>
              <a:gd name="connsiteY6" fmla="*/ 2378838 h 2748203"/>
              <a:gd name="connsiteX7" fmla="*/ 2168501 w 2877252"/>
              <a:gd name="connsiteY7" fmla="*/ 2748183 h 2748203"/>
              <a:gd name="connsiteX8" fmla="*/ 770231 w 2877252"/>
              <a:gd name="connsiteY8" fmla="*/ 2748183 h 2748203"/>
              <a:gd name="connsiteX9" fmla="*/ 99496 w 2877252"/>
              <a:gd name="connsiteY9" fmla="*/ 2394078 h 2748203"/>
              <a:gd name="connsiteX0" fmla="*/ 99496 w 2918175"/>
              <a:gd name="connsiteY0" fmla="*/ 2394078 h 2748213"/>
              <a:gd name="connsiteX1" fmla="*/ 84431 w 2918175"/>
              <a:gd name="connsiteY1" fmla="*/ 1597563 h 2748213"/>
              <a:gd name="connsiteX2" fmla="*/ 796901 w 2918175"/>
              <a:gd name="connsiteY2" fmla="*/ 370743 h 2748213"/>
              <a:gd name="connsiteX3" fmla="*/ 1453532 w 2918175"/>
              <a:gd name="connsiteY3" fmla="*/ 18 h 2748213"/>
              <a:gd name="connsiteX4" fmla="*/ 2122781 w 2918175"/>
              <a:gd name="connsiteY4" fmla="*/ 370743 h 2748213"/>
              <a:gd name="connsiteX5" fmla="*/ 2823821 w 2918175"/>
              <a:gd name="connsiteY5" fmla="*/ 1582323 h 2748213"/>
              <a:gd name="connsiteX6" fmla="*/ 2826618 w 2918175"/>
              <a:gd name="connsiteY6" fmla="*/ 2378838 h 2748213"/>
              <a:gd name="connsiteX7" fmla="*/ 2168501 w 2918175"/>
              <a:gd name="connsiteY7" fmla="*/ 2748183 h 2748213"/>
              <a:gd name="connsiteX8" fmla="*/ 770231 w 2918175"/>
              <a:gd name="connsiteY8" fmla="*/ 2748183 h 2748213"/>
              <a:gd name="connsiteX9" fmla="*/ 99496 w 2918175"/>
              <a:gd name="connsiteY9" fmla="*/ 2394078 h 2748213"/>
              <a:gd name="connsiteX0" fmla="*/ 99496 w 2918175"/>
              <a:gd name="connsiteY0" fmla="*/ 2394078 h 2748183"/>
              <a:gd name="connsiteX1" fmla="*/ 84431 w 2918175"/>
              <a:gd name="connsiteY1" fmla="*/ 1597563 h 2748183"/>
              <a:gd name="connsiteX2" fmla="*/ 796901 w 2918175"/>
              <a:gd name="connsiteY2" fmla="*/ 370743 h 2748183"/>
              <a:gd name="connsiteX3" fmla="*/ 1453532 w 2918175"/>
              <a:gd name="connsiteY3" fmla="*/ 18 h 2748183"/>
              <a:gd name="connsiteX4" fmla="*/ 2122781 w 2918175"/>
              <a:gd name="connsiteY4" fmla="*/ 370743 h 2748183"/>
              <a:gd name="connsiteX5" fmla="*/ 2823821 w 2918175"/>
              <a:gd name="connsiteY5" fmla="*/ 1582323 h 2748183"/>
              <a:gd name="connsiteX6" fmla="*/ 2826618 w 2918175"/>
              <a:gd name="connsiteY6" fmla="*/ 2378838 h 2748183"/>
              <a:gd name="connsiteX7" fmla="*/ 2168501 w 2918175"/>
              <a:gd name="connsiteY7" fmla="*/ 2748183 h 2748183"/>
              <a:gd name="connsiteX8" fmla="*/ 770231 w 2918175"/>
              <a:gd name="connsiteY8" fmla="*/ 2748183 h 2748183"/>
              <a:gd name="connsiteX9" fmla="*/ 99496 w 2918175"/>
              <a:gd name="connsiteY9" fmla="*/ 2394078 h 2748183"/>
              <a:gd name="connsiteX0" fmla="*/ 99496 w 2931068"/>
              <a:gd name="connsiteY0" fmla="*/ 2394078 h 2748183"/>
              <a:gd name="connsiteX1" fmla="*/ 84431 w 2931068"/>
              <a:gd name="connsiteY1" fmla="*/ 1597563 h 2748183"/>
              <a:gd name="connsiteX2" fmla="*/ 796901 w 2931068"/>
              <a:gd name="connsiteY2" fmla="*/ 370743 h 2748183"/>
              <a:gd name="connsiteX3" fmla="*/ 1453532 w 2931068"/>
              <a:gd name="connsiteY3" fmla="*/ 18 h 2748183"/>
              <a:gd name="connsiteX4" fmla="*/ 2122781 w 2931068"/>
              <a:gd name="connsiteY4" fmla="*/ 370743 h 2748183"/>
              <a:gd name="connsiteX5" fmla="*/ 2823821 w 2931068"/>
              <a:gd name="connsiteY5" fmla="*/ 1582323 h 2748183"/>
              <a:gd name="connsiteX6" fmla="*/ 2826618 w 2931068"/>
              <a:gd name="connsiteY6" fmla="*/ 2378838 h 2748183"/>
              <a:gd name="connsiteX7" fmla="*/ 2168501 w 2931068"/>
              <a:gd name="connsiteY7" fmla="*/ 2748183 h 2748183"/>
              <a:gd name="connsiteX8" fmla="*/ 770231 w 2931068"/>
              <a:gd name="connsiteY8" fmla="*/ 2748183 h 2748183"/>
              <a:gd name="connsiteX9" fmla="*/ 99496 w 2931068"/>
              <a:gd name="connsiteY9" fmla="*/ 2394078 h 274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31068" h="2748183">
                <a:moveTo>
                  <a:pt x="99496" y="2394078"/>
                </a:moveTo>
                <a:cubicBezTo>
                  <a:pt x="-36452" y="2176983"/>
                  <a:pt x="-24847" y="1809728"/>
                  <a:pt x="84431" y="1597563"/>
                </a:cubicBezTo>
                <a:lnTo>
                  <a:pt x="796901" y="370743"/>
                </a:lnTo>
                <a:cubicBezTo>
                  <a:pt x="943388" y="132868"/>
                  <a:pt x="1219019" y="2173"/>
                  <a:pt x="1453532" y="18"/>
                </a:cubicBezTo>
                <a:cubicBezTo>
                  <a:pt x="1688045" y="-2137"/>
                  <a:pt x="2013998" y="182398"/>
                  <a:pt x="2122781" y="370743"/>
                </a:cubicBezTo>
                <a:lnTo>
                  <a:pt x="2823821" y="1582323"/>
                </a:lnTo>
                <a:cubicBezTo>
                  <a:pt x="2977153" y="1866878"/>
                  <a:pt x="2955226" y="2170483"/>
                  <a:pt x="2826618" y="2378838"/>
                </a:cubicBezTo>
                <a:cubicBezTo>
                  <a:pt x="2698010" y="2587193"/>
                  <a:pt x="2464073" y="2739368"/>
                  <a:pt x="2168501" y="2748183"/>
                </a:cubicBezTo>
                <a:lnTo>
                  <a:pt x="770231" y="2748183"/>
                </a:lnTo>
                <a:cubicBezTo>
                  <a:pt x="539033" y="2748258"/>
                  <a:pt x="235444" y="2611173"/>
                  <a:pt x="99496" y="2394078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二等辺三角形 1"/>
          <p:cNvSpPr/>
          <p:nvPr/>
        </p:nvSpPr>
        <p:spPr bwMode="auto">
          <a:xfrm>
            <a:off x="8086610" y="3115056"/>
            <a:ext cx="1188753" cy="111458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1348915 w 4072052"/>
              <a:gd name="connsiteY3" fmla="*/ 3510165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1348915 w 4072052"/>
              <a:gd name="connsiteY4" fmla="*/ 3510165 h 3510390"/>
              <a:gd name="connsiteX5" fmla="*/ 0 w 4072052"/>
              <a:gd name="connsiteY5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2747185 w 4072052"/>
              <a:gd name="connsiteY4" fmla="*/ 3510165 h 3510390"/>
              <a:gd name="connsiteX5" fmla="*/ 1348915 w 4072052"/>
              <a:gd name="connsiteY5" fmla="*/ 3510165 h 3510390"/>
              <a:gd name="connsiteX6" fmla="*/ 0 w 4072052"/>
              <a:gd name="connsiteY6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3402505 w 4072052"/>
              <a:gd name="connsiteY3" fmla="*/ 2344305 h 3510390"/>
              <a:gd name="connsiteX4" fmla="*/ 4072052 w 4072052"/>
              <a:gd name="connsiteY4" fmla="*/ 3510390 h 3510390"/>
              <a:gd name="connsiteX5" fmla="*/ 2747185 w 4072052"/>
              <a:gd name="connsiteY5" fmla="*/ 3510165 h 3510390"/>
              <a:gd name="connsiteX6" fmla="*/ 1348915 w 4072052"/>
              <a:gd name="connsiteY6" fmla="*/ 3510165 h 3510390"/>
              <a:gd name="connsiteX7" fmla="*/ 0 w 4072052"/>
              <a:gd name="connsiteY7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1375585 w 4072052"/>
              <a:gd name="connsiteY2" fmla="*/ 1132725 h 3510390"/>
              <a:gd name="connsiteX3" fmla="*/ 2036026 w 4072052"/>
              <a:gd name="connsiteY3" fmla="*/ 0 h 3510390"/>
              <a:gd name="connsiteX4" fmla="*/ 3402505 w 4072052"/>
              <a:gd name="connsiteY4" fmla="*/ 2344305 h 3510390"/>
              <a:gd name="connsiteX5" fmla="*/ 4072052 w 4072052"/>
              <a:gd name="connsiteY5" fmla="*/ 3510390 h 3510390"/>
              <a:gd name="connsiteX6" fmla="*/ 2747185 w 4072052"/>
              <a:gd name="connsiteY6" fmla="*/ 3510165 h 3510390"/>
              <a:gd name="connsiteX7" fmla="*/ 1348915 w 4072052"/>
              <a:gd name="connsiteY7" fmla="*/ 3510165 h 3510390"/>
              <a:gd name="connsiteX8" fmla="*/ 0 w 4072052"/>
              <a:gd name="connsiteY8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1375585 w 4072052"/>
              <a:gd name="connsiteY2" fmla="*/ 1132725 h 3510390"/>
              <a:gd name="connsiteX3" fmla="*/ 2036026 w 4072052"/>
              <a:gd name="connsiteY3" fmla="*/ 0 h 3510390"/>
              <a:gd name="connsiteX4" fmla="*/ 2701465 w 4072052"/>
              <a:gd name="connsiteY4" fmla="*/ 1132725 h 3510390"/>
              <a:gd name="connsiteX5" fmla="*/ 3402505 w 4072052"/>
              <a:gd name="connsiteY5" fmla="*/ 2344305 h 3510390"/>
              <a:gd name="connsiteX6" fmla="*/ 4072052 w 4072052"/>
              <a:gd name="connsiteY6" fmla="*/ 3510390 h 3510390"/>
              <a:gd name="connsiteX7" fmla="*/ 2747185 w 4072052"/>
              <a:gd name="connsiteY7" fmla="*/ 3510165 h 3510390"/>
              <a:gd name="connsiteX8" fmla="*/ 1348915 w 4072052"/>
              <a:gd name="connsiteY8" fmla="*/ 3510165 h 3510390"/>
              <a:gd name="connsiteX9" fmla="*/ 0 w 4072052"/>
              <a:gd name="connsiteY9" fmla="*/ 3510390 h 3510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408 h 2748408"/>
              <a:gd name="connsiteX1" fmla="*/ 663115 w 4072052"/>
              <a:gd name="connsiteY1" fmla="*/ 1597563 h 2748408"/>
              <a:gd name="connsiteX2" fmla="*/ 1375585 w 4072052"/>
              <a:gd name="connsiteY2" fmla="*/ 370743 h 2748408"/>
              <a:gd name="connsiteX3" fmla="*/ 2032216 w 4072052"/>
              <a:gd name="connsiteY3" fmla="*/ 18 h 2748408"/>
              <a:gd name="connsiteX4" fmla="*/ 2701465 w 4072052"/>
              <a:gd name="connsiteY4" fmla="*/ 370743 h 2748408"/>
              <a:gd name="connsiteX5" fmla="*/ 3402505 w 4072052"/>
              <a:gd name="connsiteY5" fmla="*/ 1582323 h 2748408"/>
              <a:gd name="connsiteX6" fmla="*/ 4072052 w 4072052"/>
              <a:gd name="connsiteY6" fmla="*/ 2748408 h 2748408"/>
              <a:gd name="connsiteX7" fmla="*/ 2747185 w 4072052"/>
              <a:gd name="connsiteY7" fmla="*/ 2748183 h 2748408"/>
              <a:gd name="connsiteX8" fmla="*/ 1348915 w 4072052"/>
              <a:gd name="connsiteY8" fmla="*/ 2748183 h 2748408"/>
              <a:gd name="connsiteX9" fmla="*/ 0 w 4072052"/>
              <a:gd name="connsiteY9" fmla="*/ 2748408 h 2748408"/>
              <a:gd name="connsiteX0" fmla="*/ 15065 w 3408937"/>
              <a:gd name="connsiteY0" fmla="*/ 2394078 h 2748408"/>
              <a:gd name="connsiteX1" fmla="*/ 0 w 3408937"/>
              <a:gd name="connsiteY1" fmla="*/ 1597563 h 2748408"/>
              <a:gd name="connsiteX2" fmla="*/ 712470 w 3408937"/>
              <a:gd name="connsiteY2" fmla="*/ 370743 h 2748408"/>
              <a:gd name="connsiteX3" fmla="*/ 1369101 w 3408937"/>
              <a:gd name="connsiteY3" fmla="*/ 18 h 2748408"/>
              <a:gd name="connsiteX4" fmla="*/ 2038350 w 3408937"/>
              <a:gd name="connsiteY4" fmla="*/ 370743 h 2748408"/>
              <a:gd name="connsiteX5" fmla="*/ 2739390 w 3408937"/>
              <a:gd name="connsiteY5" fmla="*/ 1582323 h 2748408"/>
              <a:gd name="connsiteX6" fmla="*/ 3408937 w 3408937"/>
              <a:gd name="connsiteY6" fmla="*/ 2748408 h 2748408"/>
              <a:gd name="connsiteX7" fmla="*/ 2084070 w 3408937"/>
              <a:gd name="connsiteY7" fmla="*/ 2748183 h 2748408"/>
              <a:gd name="connsiteX8" fmla="*/ 685800 w 3408937"/>
              <a:gd name="connsiteY8" fmla="*/ 2748183 h 2748408"/>
              <a:gd name="connsiteX9" fmla="*/ 15065 w 3408937"/>
              <a:gd name="connsiteY9" fmla="*/ 2394078 h 2748408"/>
              <a:gd name="connsiteX0" fmla="*/ 15065 w 3408937"/>
              <a:gd name="connsiteY0" fmla="*/ 2394078 h 2748408"/>
              <a:gd name="connsiteX1" fmla="*/ 0 w 3408937"/>
              <a:gd name="connsiteY1" fmla="*/ 1597563 h 2748408"/>
              <a:gd name="connsiteX2" fmla="*/ 712470 w 3408937"/>
              <a:gd name="connsiteY2" fmla="*/ 370743 h 2748408"/>
              <a:gd name="connsiteX3" fmla="*/ 1369101 w 3408937"/>
              <a:gd name="connsiteY3" fmla="*/ 18 h 2748408"/>
              <a:gd name="connsiteX4" fmla="*/ 2038350 w 3408937"/>
              <a:gd name="connsiteY4" fmla="*/ 370743 h 2748408"/>
              <a:gd name="connsiteX5" fmla="*/ 2739390 w 3408937"/>
              <a:gd name="connsiteY5" fmla="*/ 1582323 h 2748408"/>
              <a:gd name="connsiteX6" fmla="*/ 3408937 w 3408937"/>
              <a:gd name="connsiteY6" fmla="*/ 2748408 h 2748408"/>
              <a:gd name="connsiteX7" fmla="*/ 2084070 w 3408937"/>
              <a:gd name="connsiteY7" fmla="*/ 2748183 h 2748408"/>
              <a:gd name="connsiteX8" fmla="*/ 685800 w 3408937"/>
              <a:gd name="connsiteY8" fmla="*/ 2748183 h 2748408"/>
              <a:gd name="connsiteX9" fmla="*/ 15065 w 3408937"/>
              <a:gd name="connsiteY9" fmla="*/ 2394078 h 2748408"/>
              <a:gd name="connsiteX0" fmla="*/ 61005 w 3454877"/>
              <a:gd name="connsiteY0" fmla="*/ 2394078 h 2748408"/>
              <a:gd name="connsiteX1" fmla="*/ 45940 w 3454877"/>
              <a:gd name="connsiteY1" fmla="*/ 1597563 h 2748408"/>
              <a:gd name="connsiteX2" fmla="*/ 758410 w 3454877"/>
              <a:gd name="connsiteY2" fmla="*/ 370743 h 2748408"/>
              <a:gd name="connsiteX3" fmla="*/ 1415041 w 3454877"/>
              <a:gd name="connsiteY3" fmla="*/ 18 h 2748408"/>
              <a:gd name="connsiteX4" fmla="*/ 2084290 w 3454877"/>
              <a:gd name="connsiteY4" fmla="*/ 370743 h 2748408"/>
              <a:gd name="connsiteX5" fmla="*/ 2785330 w 3454877"/>
              <a:gd name="connsiteY5" fmla="*/ 1582323 h 2748408"/>
              <a:gd name="connsiteX6" fmla="*/ 3454877 w 3454877"/>
              <a:gd name="connsiteY6" fmla="*/ 2748408 h 2748408"/>
              <a:gd name="connsiteX7" fmla="*/ 2130010 w 3454877"/>
              <a:gd name="connsiteY7" fmla="*/ 2748183 h 2748408"/>
              <a:gd name="connsiteX8" fmla="*/ 731740 w 3454877"/>
              <a:gd name="connsiteY8" fmla="*/ 2748183 h 2748408"/>
              <a:gd name="connsiteX9" fmla="*/ 61005 w 3454877"/>
              <a:gd name="connsiteY9" fmla="*/ 2394078 h 2748408"/>
              <a:gd name="connsiteX0" fmla="*/ 99496 w 3493368"/>
              <a:gd name="connsiteY0" fmla="*/ 2394078 h 2748408"/>
              <a:gd name="connsiteX1" fmla="*/ 84431 w 3493368"/>
              <a:gd name="connsiteY1" fmla="*/ 1597563 h 2748408"/>
              <a:gd name="connsiteX2" fmla="*/ 796901 w 3493368"/>
              <a:gd name="connsiteY2" fmla="*/ 370743 h 2748408"/>
              <a:gd name="connsiteX3" fmla="*/ 1453532 w 3493368"/>
              <a:gd name="connsiteY3" fmla="*/ 18 h 2748408"/>
              <a:gd name="connsiteX4" fmla="*/ 2122781 w 3493368"/>
              <a:gd name="connsiteY4" fmla="*/ 370743 h 2748408"/>
              <a:gd name="connsiteX5" fmla="*/ 2823821 w 3493368"/>
              <a:gd name="connsiteY5" fmla="*/ 1582323 h 2748408"/>
              <a:gd name="connsiteX6" fmla="*/ 3493368 w 3493368"/>
              <a:gd name="connsiteY6" fmla="*/ 2748408 h 2748408"/>
              <a:gd name="connsiteX7" fmla="*/ 2168501 w 3493368"/>
              <a:gd name="connsiteY7" fmla="*/ 2748183 h 2748408"/>
              <a:gd name="connsiteX8" fmla="*/ 770231 w 3493368"/>
              <a:gd name="connsiteY8" fmla="*/ 2748183 h 2748408"/>
              <a:gd name="connsiteX9" fmla="*/ 99496 w 3493368"/>
              <a:gd name="connsiteY9" fmla="*/ 2394078 h 2748408"/>
              <a:gd name="connsiteX0" fmla="*/ 99496 w 2826618"/>
              <a:gd name="connsiteY0" fmla="*/ 2394078 h 2748183"/>
              <a:gd name="connsiteX1" fmla="*/ 84431 w 2826618"/>
              <a:gd name="connsiteY1" fmla="*/ 1597563 h 2748183"/>
              <a:gd name="connsiteX2" fmla="*/ 796901 w 2826618"/>
              <a:gd name="connsiteY2" fmla="*/ 370743 h 2748183"/>
              <a:gd name="connsiteX3" fmla="*/ 1453532 w 2826618"/>
              <a:gd name="connsiteY3" fmla="*/ 18 h 2748183"/>
              <a:gd name="connsiteX4" fmla="*/ 2122781 w 2826618"/>
              <a:gd name="connsiteY4" fmla="*/ 370743 h 2748183"/>
              <a:gd name="connsiteX5" fmla="*/ 2823821 w 2826618"/>
              <a:gd name="connsiteY5" fmla="*/ 1582323 h 2748183"/>
              <a:gd name="connsiteX6" fmla="*/ 2826618 w 2826618"/>
              <a:gd name="connsiteY6" fmla="*/ 2378838 h 2748183"/>
              <a:gd name="connsiteX7" fmla="*/ 2168501 w 2826618"/>
              <a:gd name="connsiteY7" fmla="*/ 2748183 h 2748183"/>
              <a:gd name="connsiteX8" fmla="*/ 770231 w 2826618"/>
              <a:gd name="connsiteY8" fmla="*/ 2748183 h 2748183"/>
              <a:gd name="connsiteX9" fmla="*/ 99496 w 2826618"/>
              <a:gd name="connsiteY9" fmla="*/ 2394078 h 2748183"/>
              <a:gd name="connsiteX0" fmla="*/ 99496 w 2826618"/>
              <a:gd name="connsiteY0" fmla="*/ 2394078 h 2748203"/>
              <a:gd name="connsiteX1" fmla="*/ 84431 w 2826618"/>
              <a:gd name="connsiteY1" fmla="*/ 1597563 h 2748203"/>
              <a:gd name="connsiteX2" fmla="*/ 796901 w 2826618"/>
              <a:gd name="connsiteY2" fmla="*/ 370743 h 2748203"/>
              <a:gd name="connsiteX3" fmla="*/ 1453532 w 2826618"/>
              <a:gd name="connsiteY3" fmla="*/ 18 h 2748203"/>
              <a:gd name="connsiteX4" fmla="*/ 2122781 w 2826618"/>
              <a:gd name="connsiteY4" fmla="*/ 370743 h 2748203"/>
              <a:gd name="connsiteX5" fmla="*/ 2823821 w 2826618"/>
              <a:gd name="connsiteY5" fmla="*/ 1582323 h 2748203"/>
              <a:gd name="connsiteX6" fmla="*/ 2826618 w 2826618"/>
              <a:gd name="connsiteY6" fmla="*/ 2378838 h 2748203"/>
              <a:gd name="connsiteX7" fmla="*/ 2168501 w 2826618"/>
              <a:gd name="connsiteY7" fmla="*/ 2748183 h 2748203"/>
              <a:gd name="connsiteX8" fmla="*/ 770231 w 2826618"/>
              <a:gd name="connsiteY8" fmla="*/ 2748183 h 2748203"/>
              <a:gd name="connsiteX9" fmla="*/ 99496 w 2826618"/>
              <a:gd name="connsiteY9" fmla="*/ 2394078 h 2748203"/>
              <a:gd name="connsiteX0" fmla="*/ 99496 w 2877252"/>
              <a:gd name="connsiteY0" fmla="*/ 2394078 h 2748203"/>
              <a:gd name="connsiteX1" fmla="*/ 84431 w 2877252"/>
              <a:gd name="connsiteY1" fmla="*/ 1597563 h 2748203"/>
              <a:gd name="connsiteX2" fmla="*/ 796901 w 2877252"/>
              <a:gd name="connsiteY2" fmla="*/ 370743 h 2748203"/>
              <a:gd name="connsiteX3" fmla="*/ 1453532 w 2877252"/>
              <a:gd name="connsiteY3" fmla="*/ 18 h 2748203"/>
              <a:gd name="connsiteX4" fmla="*/ 2122781 w 2877252"/>
              <a:gd name="connsiteY4" fmla="*/ 370743 h 2748203"/>
              <a:gd name="connsiteX5" fmla="*/ 2823821 w 2877252"/>
              <a:gd name="connsiteY5" fmla="*/ 1582323 h 2748203"/>
              <a:gd name="connsiteX6" fmla="*/ 2826618 w 2877252"/>
              <a:gd name="connsiteY6" fmla="*/ 2378838 h 2748203"/>
              <a:gd name="connsiteX7" fmla="*/ 2168501 w 2877252"/>
              <a:gd name="connsiteY7" fmla="*/ 2748183 h 2748203"/>
              <a:gd name="connsiteX8" fmla="*/ 770231 w 2877252"/>
              <a:gd name="connsiteY8" fmla="*/ 2748183 h 2748203"/>
              <a:gd name="connsiteX9" fmla="*/ 99496 w 2877252"/>
              <a:gd name="connsiteY9" fmla="*/ 2394078 h 2748203"/>
              <a:gd name="connsiteX0" fmla="*/ 99496 w 2918175"/>
              <a:gd name="connsiteY0" fmla="*/ 2394078 h 2748213"/>
              <a:gd name="connsiteX1" fmla="*/ 84431 w 2918175"/>
              <a:gd name="connsiteY1" fmla="*/ 1597563 h 2748213"/>
              <a:gd name="connsiteX2" fmla="*/ 796901 w 2918175"/>
              <a:gd name="connsiteY2" fmla="*/ 370743 h 2748213"/>
              <a:gd name="connsiteX3" fmla="*/ 1453532 w 2918175"/>
              <a:gd name="connsiteY3" fmla="*/ 18 h 2748213"/>
              <a:gd name="connsiteX4" fmla="*/ 2122781 w 2918175"/>
              <a:gd name="connsiteY4" fmla="*/ 370743 h 2748213"/>
              <a:gd name="connsiteX5" fmla="*/ 2823821 w 2918175"/>
              <a:gd name="connsiteY5" fmla="*/ 1582323 h 2748213"/>
              <a:gd name="connsiteX6" fmla="*/ 2826618 w 2918175"/>
              <a:gd name="connsiteY6" fmla="*/ 2378838 h 2748213"/>
              <a:gd name="connsiteX7" fmla="*/ 2168501 w 2918175"/>
              <a:gd name="connsiteY7" fmla="*/ 2748183 h 2748213"/>
              <a:gd name="connsiteX8" fmla="*/ 770231 w 2918175"/>
              <a:gd name="connsiteY8" fmla="*/ 2748183 h 2748213"/>
              <a:gd name="connsiteX9" fmla="*/ 99496 w 2918175"/>
              <a:gd name="connsiteY9" fmla="*/ 2394078 h 2748213"/>
              <a:gd name="connsiteX0" fmla="*/ 99496 w 2918175"/>
              <a:gd name="connsiteY0" fmla="*/ 2394078 h 2748183"/>
              <a:gd name="connsiteX1" fmla="*/ 84431 w 2918175"/>
              <a:gd name="connsiteY1" fmla="*/ 1597563 h 2748183"/>
              <a:gd name="connsiteX2" fmla="*/ 796901 w 2918175"/>
              <a:gd name="connsiteY2" fmla="*/ 370743 h 2748183"/>
              <a:gd name="connsiteX3" fmla="*/ 1453532 w 2918175"/>
              <a:gd name="connsiteY3" fmla="*/ 18 h 2748183"/>
              <a:gd name="connsiteX4" fmla="*/ 2122781 w 2918175"/>
              <a:gd name="connsiteY4" fmla="*/ 370743 h 2748183"/>
              <a:gd name="connsiteX5" fmla="*/ 2823821 w 2918175"/>
              <a:gd name="connsiteY5" fmla="*/ 1582323 h 2748183"/>
              <a:gd name="connsiteX6" fmla="*/ 2826618 w 2918175"/>
              <a:gd name="connsiteY6" fmla="*/ 2378838 h 2748183"/>
              <a:gd name="connsiteX7" fmla="*/ 2168501 w 2918175"/>
              <a:gd name="connsiteY7" fmla="*/ 2748183 h 2748183"/>
              <a:gd name="connsiteX8" fmla="*/ 770231 w 2918175"/>
              <a:gd name="connsiteY8" fmla="*/ 2748183 h 2748183"/>
              <a:gd name="connsiteX9" fmla="*/ 99496 w 2918175"/>
              <a:gd name="connsiteY9" fmla="*/ 2394078 h 2748183"/>
              <a:gd name="connsiteX0" fmla="*/ 99496 w 2931068"/>
              <a:gd name="connsiteY0" fmla="*/ 2394078 h 2748183"/>
              <a:gd name="connsiteX1" fmla="*/ 84431 w 2931068"/>
              <a:gd name="connsiteY1" fmla="*/ 1597563 h 2748183"/>
              <a:gd name="connsiteX2" fmla="*/ 796901 w 2931068"/>
              <a:gd name="connsiteY2" fmla="*/ 370743 h 2748183"/>
              <a:gd name="connsiteX3" fmla="*/ 1453532 w 2931068"/>
              <a:gd name="connsiteY3" fmla="*/ 18 h 2748183"/>
              <a:gd name="connsiteX4" fmla="*/ 2122781 w 2931068"/>
              <a:gd name="connsiteY4" fmla="*/ 370743 h 2748183"/>
              <a:gd name="connsiteX5" fmla="*/ 2823821 w 2931068"/>
              <a:gd name="connsiteY5" fmla="*/ 1582323 h 2748183"/>
              <a:gd name="connsiteX6" fmla="*/ 2826618 w 2931068"/>
              <a:gd name="connsiteY6" fmla="*/ 2378838 h 2748183"/>
              <a:gd name="connsiteX7" fmla="*/ 2168501 w 2931068"/>
              <a:gd name="connsiteY7" fmla="*/ 2748183 h 2748183"/>
              <a:gd name="connsiteX8" fmla="*/ 770231 w 2931068"/>
              <a:gd name="connsiteY8" fmla="*/ 2748183 h 2748183"/>
              <a:gd name="connsiteX9" fmla="*/ 99496 w 2931068"/>
              <a:gd name="connsiteY9" fmla="*/ 2394078 h 274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31068" h="2748183">
                <a:moveTo>
                  <a:pt x="99496" y="2394078"/>
                </a:moveTo>
                <a:cubicBezTo>
                  <a:pt x="-36452" y="2176983"/>
                  <a:pt x="-24847" y="1809728"/>
                  <a:pt x="84431" y="1597563"/>
                </a:cubicBezTo>
                <a:lnTo>
                  <a:pt x="796901" y="370743"/>
                </a:lnTo>
                <a:cubicBezTo>
                  <a:pt x="943388" y="132868"/>
                  <a:pt x="1219019" y="2173"/>
                  <a:pt x="1453532" y="18"/>
                </a:cubicBezTo>
                <a:cubicBezTo>
                  <a:pt x="1688045" y="-2137"/>
                  <a:pt x="2013998" y="182398"/>
                  <a:pt x="2122781" y="370743"/>
                </a:cubicBezTo>
                <a:lnTo>
                  <a:pt x="2823821" y="1582323"/>
                </a:lnTo>
                <a:cubicBezTo>
                  <a:pt x="2977153" y="1866878"/>
                  <a:pt x="2955226" y="2170483"/>
                  <a:pt x="2826618" y="2378838"/>
                </a:cubicBezTo>
                <a:cubicBezTo>
                  <a:pt x="2698010" y="2587193"/>
                  <a:pt x="2464073" y="2739368"/>
                  <a:pt x="2168501" y="2748183"/>
                </a:cubicBezTo>
                <a:lnTo>
                  <a:pt x="770231" y="2748183"/>
                </a:lnTo>
                <a:cubicBezTo>
                  <a:pt x="539033" y="2748258"/>
                  <a:pt x="235444" y="2611173"/>
                  <a:pt x="99496" y="2394078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二等辺三角形 1"/>
          <p:cNvSpPr/>
          <p:nvPr/>
        </p:nvSpPr>
        <p:spPr bwMode="auto">
          <a:xfrm>
            <a:off x="8086610" y="1158240"/>
            <a:ext cx="1188753" cy="1114580"/>
          </a:xfrm>
          <a:custGeom>
            <a:avLst/>
            <a:gdLst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0 w 4072052"/>
              <a:gd name="connsiteY3" fmla="*/ 3510390 h 3510390"/>
              <a:gd name="connsiteX0" fmla="*/ 0 w 4072052"/>
              <a:gd name="connsiteY0" fmla="*/ 3510390 h 3510390"/>
              <a:gd name="connsiteX1" fmla="*/ 2036026 w 4072052"/>
              <a:gd name="connsiteY1" fmla="*/ 0 h 3510390"/>
              <a:gd name="connsiteX2" fmla="*/ 4072052 w 4072052"/>
              <a:gd name="connsiteY2" fmla="*/ 3510390 h 3510390"/>
              <a:gd name="connsiteX3" fmla="*/ 1348915 w 4072052"/>
              <a:gd name="connsiteY3" fmla="*/ 3510165 h 3510390"/>
              <a:gd name="connsiteX4" fmla="*/ 0 w 4072052"/>
              <a:gd name="connsiteY4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1348915 w 4072052"/>
              <a:gd name="connsiteY4" fmla="*/ 3510165 h 3510390"/>
              <a:gd name="connsiteX5" fmla="*/ 0 w 4072052"/>
              <a:gd name="connsiteY5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4072052 w 4072052"/>
              <a:gd name="connsiteY3" fmla="*/ 3510390 h 3510390"/>
              <a:gd name="connsiteX4" fmla="*/ 2747185 w 4072052"/>
              <a:gd name="connsiteY4" fmla="*/ 3510165 h 3510390"/>
              <a:gd name="connsiteX5" fmla="*/ 1348915 w 4072052"/>
              <a:gd name="connsiteY5" fmla="*/ 3510165 h 3510390"/>
              <a:gd name="connsiteX6" fmla="*/ 0 w 4072052"/>
              <a:gd name="connsiteY6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2036026 w 4072052"/>
              <a:gd name="connsiteY2" fmla="*/ 0 h 3510390"/>
              <a:gd name="connsiteX3" fmla="*/ 3402505 w 4072052"/>
              <a:gd name="connsiteY3" fmla="*/ 2344305 h 3510390"/>
              <a:gd name="connsiteX4" fmla="*/ 4072052 w 4072052"/>
              <a:gd name="connsiteY4" fmla="*/ 3510390 h 3510390"/>
              <a:gd name="connsiteX5" fmla="*/ 2747185 w 4072052"/>
              <a:gd name="connsiteY5" fmla="*/ 3510165 h 3510390"/>
              <a:gd name="connsiteX6" fmla="*/ 1348915 w 4072052"/>
              <a:gd name="connsiteY6" fmla="*/ 3510165 h 3510390"/>
              <a:gd name="connsiteX7" fmla="*/ 0 w 4072052"/>
              <a:gd name="connsiteY7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1375585 w 4072052"/>
              <a:gd name="connsiteY2" fmla="*/ 1132725 h 3510390"/>
              <a:gd name="connsiteX3" fmla="*/ 2036026 w 4072052"/>
              <a:gd name="connsiteY3" fmla="*/ 0 h 3510390"/>
              <a:gd name="connsiteX4" fmla="*/ 3402505 w 4072052"/>
              <a:gd name="connsiteY4" fmla="*/ 2344305 h 3510390"/>
              <a:gd name="connsiteX5" fmla="*/ 4072052 w 4072052"/>
              <a:gd name="connsiteY5" fmla="*/ 3510390 h 3510390"/>
              <a:gd name="connsiteX6" fmla="*/ 2747185 w 4072052"/>
              <a:gd name="connsiteY6" fmla="*/ 3510165 h 3510390"/>
              <a:gd name="connsiteX7" fmla="*/ 1348915 w 4072052"/>
              <a:gd name="connsiteY7" fmla="*/ 3510165 h 3510390"/>
              <a:gd name="connsiteX8" fmla="*/ 0 w 4072052"/>
              <a:gd name="connsiteY8" fmla="*/ 3510390 h 3510390"/>
              <a:gd name="connsiteX0" fmla="*/ 0 w 4072052"/>
              <a:gd name="connsiteY0" fmla="*/ 3510390 h 3510390"/>
              <a:gd name="connsiteX1" fmla="*/ 663115 w 4072052"/>
              <a:gd name="connsiteY1" fmla="*/ 2359545 h 3510390"/>
              <a:gd name="connsiteX2" fmla="*/ 1375585 w 4072052"/>
              <a:gd name="connsiteY2" fmla="*/ 1132725 h 3510390"/>
              <a:gd name="connsiteX3" fmla="*/ 2036026 w 4072052"/>
              <a:gd name="connsiteY3" fmla="*/ 0 h 3510390"/>
              <a:gd name="connsiteX4" fmla="*/ 2701465 w 4072052"/>
              <a:gd name="connsiteY4" fmla="*/ 1132725 h 3510390"/>
              <a:gd name="connsiteX5" fmla="*/ 3402505 w 4072052"/>
              <a:gd name="connsiteY5" fmla="*/ 2344305 h 3510390"/>
              <a:gd name="connsiteX6" fmla="*/ 4072052 w 4072052"/>
              <a:gd name="connsiteY6" fmla="*/ 3510390 h 3510390"/>
              <a:gd name="connsiteX7" fmla="*/ 2747185 w 4072052"/>
              <a:gd name="connsiteY7" fmla="*/ 3510165 h 3510390"/>
              <a:gd name="connsiteX8" fmla="*/ 1348915 w 4072052"/>
              <a:gd name="connsiteY8" fmla="*/ 3510165 h 3510390"/>
              <a:gd name="connsiteX9" fmla="*/ 0 w 4072052"/>
              <a:gd name="connsiteY9" fmla="*/ 3510390 h 3510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390 h 2748390"/>
              <a:gd name="connsiteX1" fmla="*/ 663115 w 4072052"/>
              <a:gd name="connsiteY1" fmla="*/ 1597545 h 2748390"/>
              <a:gd name="connsiteX2" fmla="*/ 1375585 w 4072052"/>
              <a:gd name="connsiteY2" fmla="*/ 370725 h 2748390"/>
              <a:gd name="connsiteX3" fmla="*/ 2032216 w 4072052"/>
              <a:gd name="connsiteY3" fmla="*/ 0 h 2748390"/>
              <a:gd name="connsiteX4" fmla="*/ 2701465 w 4072052"/>
              <a:gd name="connsiteY4" fmla="*/ 370725 h 2748390"/>
              <a:gd name="connsiteX5" fmla="*/ 3402505 w 4072052"/>
              <a:gd name="connsiteY5" fmla="*/ 1582305 h 2748390"/>
              <a:gd name="connsiteX6" fmla="*/ 4072052 w 4072052"/>
              <a:gd name="connsiteY6" fmla="*/ 2748390 h 2748390"/>
              <a:gd name="connsiteX7" fmla="*/ 2747185 w 4072052"/>
              <a:gd name="connsiteY7" fmla="*/ 2748165 h 2748390"/>
              <a:gd name="connsiteX8" fmla="*/ 1348915 w 4072052"/>
              <a:gd name="connsiteY8" fmla="*/ 2748165 h 2748390"/>
              <a:gd name="connsiteX9" fmla="*/ 0 w 4072052"/>
              <a:gd name="connsiteY9" fmla="*/ 2748390 h 2748390"/>
              <a:gd name="connsiteX0" fmla="*/ 0 w 4072052"/>
              <a:gd name="connsiteY0" fmla="*/ 2748408 h 2748408"/>
              <a:gd name="connsiteX1" fmla="*/ 663115 w 4072052"/>
              <a:gd name="connsiteY1" fmla="*/ 1597563 h 2748408"/>
              <a:gd name="connsiteX2" fmla="*/ 1375585 w 4072052"/>
              <a:gd name="connsiteY2" fmla="*/ 370743 h 2748408"/>
              <a:gd name="connsiteX3" fmla="*/ 2032216 w 4072052"/>
              <a:gd name="connsiteY3" fmla="*/ 18 h 2748408"/>
              <a:gd name="connsiteX4" fmla="*/ 2701465 w 4072052"/>
              <a:gd name="connsiteY4" fmla="*/ 370743 h 2748408"/>
              <a:gd name="connsiteX5" fmla="*/ 3402505 w 4072052"/>
              <a:gd name="connsiteY5" fmla="*/ 1582323 h 2748408"/>
              <a:gd name="connsiteX6" fmla="*/ 4072052 w 4072052"/>
              <a:gd name="connsiteY6" fmla="*/ 2748408 h 2748408"/>
              <a:gd name="connsiteX7" fmla="*/ 2747185 w 4072052"/>
              <a:gd name="connsiteY7" fmla="*/ 2748183 h 2748408"/>
              <a:gd name="connsiteX8" fmla="*/ 1348915 w 4072052"/>
              <a:gd name="connsiteY8" fmla="*/ 2748183 h 2748408"/>
              <a:gd name="connsiteX9" fmla="*/ 0 w 4072052"/>
              <a:gd name="connsiteY9" fmla="*/ 2748408 h 2748408"/>
              <a:gd name="connsiteX0" fmla="*/ 15065 w 3408937"/>
              <a:gd name="connsiteY0" fmla="*/ 2394078 h 2748408"/>
              <a:gd name="connsiteX1" fmla="*/ 0 w 3408937"/>
              <a:gd name="connsiteY1" fmla="*/ 1597563 h 2748408"/>
              <a:gd name="connsiteX2" fmla="*/ 712470 w 3408937"/>
              <a:gd name="connsiteY2" fmla="*/ 370743 h 2748408"/>
              <a:gd name="connsiteX3" fmla="*/ 1369101 w 3408937"/>
              <a:gd name="connsiteY3" fmla="*/ 18 h 2748408"/>
              <a:gd name="connsiteX4" fmla="*/ 2038350 w 3408937"/>
              <a:gd name="connsiteY4" fmla="*/ 370743 h 2748408"/>
              <a:gd name="connsiteX5" fmla="*/ 2739390 w 3408937"/>
              <a:gd name="connsiteY5" fmla="*/ 1582323 h 2748408"/>
              <a:gd name="connsiteX6" fmla="*/ 3408937 w 3408937"/>
              <a:gd name="connsiteY6" fmla="*/ 2748408 h 2748408"/>
              <a:gd name="connsiteX7" fmla="*/ 2084070 w 3408937"/>
              <a:gd name="connsiteY7" fmla="*/ 2748183 h 2748408"/>
              <a:gd name="connsiteX8" fmla="*/ 685800 w 3408937"/>
              <a:gd name="connsiteY8" fmla="*/ 2748183 h 2748408"/>
              <a:gd name="connsiteX9" fmla="*/ 15065 w 3408937"/>
              <a:gd name="connsiteY9" fmla="*/ 2394078 h 2748408"/>
              <a:gd name="connsiteX0" fmla="*/ 15065 w 3408937"/>
              <a:gd name="connsiteY0" fmla="*/ 2394078 h 2748408"/>
              <a:gd name="connsiteX1" fmla="*/ 0 w 3408937"/>
              <a:gd name="connsiteY1" fmla="*/ 1597563 h 2748408"/>
              <a:gd name="connsiteX2" fmla="*/ 712470 w 3408937"/>
              <a:gd name="connsiteY2" fmla="*/ 370743 h 2748408"/>
              <a:gd name="connsiteX3" fmla="*/ 1369101 w 3408937"/>
              <a:gd name="connsiteY3" fmla="*/ 18 h 2748408"/>
              <a:gd name="connsiteX4" fmla="*/ 2038350 w 3408937"/>
              <a:gd name="connsiteY4" fmla="*/ 370743 h 2748408"/>
              <a:gd name="connsiteX5" fmla="*/ 2739390 w 3408937"/>
              <a:gd name="connsiteY5" fmla="*/ 1582323 h 2748408"/>
              <a:gd name="connsiteX6" fmla="*/ 3408937 w 3408937"/>
              <a:gd name="connsiteY6" fmla="*/ 2748408 h 2748408"/>
              <a:gd name="connsiteX7" fmla="*/ 2084070 w 3408937"/>
              <a:gd name="connsiteY7" fmla="*/ 2748183 h 2748408"/>
              <a:gd name="connsiteX8" fmla="*/ 685800 w 3408937"/>
              <a:gd name="connsiteY8" fmla="*/ 2748183 h 2748408"/>
              <a:gd name="connsiteX9" fmla="*/ 15065 w 3408937"/>
              <a:gd name="connsiteY9" fmla="*/ 2394078 h 2748408"/>
              <a:gd name="connsiteX0" fmla="*/ 61005 w 3454877"/>
              <a:gd name="connsiteY0" fmla="*/ 2394078 h 2748408"/>
              <a:gd name="connsiteX1" fmla="*/ 45940 w 3454877"/>
              <a:gd name="connsiteY1" fmla="*/ 1597563 h 2748408"/>
              <a:gd name="connsiteX2" fmla="*/ 758410 w 3454877"/>
              <a:gd name="connsiteY2" fmla="*/ 370743 h 2748408"/>
              <a:gd name="connsiteX3" fmla="*/ 1415041 w 3454877"/>
              <a:gd name="connsiteY3" fmla="*/ 18 h 2748408"/>
              <a:gd name="connsiteX4" fmla="*/ 2084290 w 3454877"/>
              <a:gd name="connsiteY4" fmla="*/ 370743 h 2748408"/>
              <a:gd name="connsiteX5" fmla="*/ 2785330 w 3454877"/>
              <a:gd name="connsiteY5" fmla="*/ 1582323 h 2748408"/>
              <a:gd name="connsiteX6" fmla="*/ 3454877 w 3454877"/>
              <a:gd name="connsiteY6" fmla="*/ 2748408 h 2748408"/>
              <a:gd name="connsiteX7" fmla="*/ 2130010 w 3454877"/>
              <a:gd name="connsiteY7" fmla="*/ 2748183 h 2748408"/>
              <a:gd name="connsiteX8" fmla="*/ 731740 w 3454877"/>
              <a:gd name="connsiteY8" fmla="*/ 2748183 h 2748408"/>
              <a:gd name="connsiteX9" fmla="*/ 61005 w 3454877"/>
              <a:gd name="connsiteY9" fmla="*/ 2394078 h 2748408"/>
              <a:gd name="connsiteX0" fmla="*/ 99496 w 3493368"/>
              <a:gd name="connsiteY0" fmla="*/ 2394078 h 2748408"/>
              <a:gd name="connsiteX1" fmla="*/ 84431 w 3493368"/>
              <a:gd name="connsiteY1" fmla="*/ 1597563 h 2748408"/>
              <a:gd name="connsiteX2" fmla="*/ 796901 w 3493368"/>
              <a:gd name="connsiteY2" fmla="*/ 370743 h 2748408"/>
              <a:gd name="connsiteX3" fmla="*/ 1453532 w 3493368"/>
              <a:gd name="connsiteY3" fmla="*/ 18 h 2748408"/>
              <a:gd name="connsiteX4" fmla="*/ 2122781 w 3493368"/>
              <a:gd name="connsiteY4" fmla="*/ 370743 h 2748408"/>
              <a:gd name="connsiteX5" fmla="*/ 2823821 w 3493368"/>
              <a:gd name="connsiteY5" fmla="*/ 1582323 h 2748408"/>
              <a:gd name="connsiteX6" fmla="*/ 3493368 w 3493368"/>
              <a:gd name="connsiteY6" fmla="*/ 2748408 h 2748408"/>
              <a:gd name="connsiteX7" fmla="*/ 2168501 w 3493368"/>
              <a:gd name="connsiteY7" fmla="*/ 2748183 h 2748408"/>
              <a:gd name="connsiteX8" fmla="*/ 770231 w 3493368"/>
              <a:gd name="connsiteY8" fmla="*/ 2748183 h 2748408"/>
              <a:gd name="connsiteX9" fmla="*/ 99496 w 3493368"/>
              <a:gd name="connsiteY9" fmla="*/ 2394078 h 2748408"/>
              <a:gd name="connsiteX0" fmla="*/ 99496 w 2826618"/>
              <a:gd name="connsiteY0" fmla="*/ 2394078 h 2748183"/>
              <a:gd name="connsiteX1" fmla="*/ 84431 w 2826618"/>
              <a:gd name="connsiteY1" fmla="*/ 1597563 h 2748183"/>
              <a:gd name="connsiteX2" fmla="*/ 796901 w 2826618"/>
              <a:gd name="connsiteY2" fmla="*/ 370743 h 2748183"/>
              <a:gd name="connsiteX3" fmla="*/ 1453532 w 2826618"/>
              <a:gd name="connsiteY3" fmla="*/ 18 h 2748183"/>
              <a:gd name="connsiteX4" fmla="*/ 2122781 w 2826618"/>
              <a:gd name="connsiteY4" fmla="*/ 370743 h 2748183"/>
              <a:gd name="connsiteX5" fmla="*/ 2823821 w 2826618"/>
              <a:gd name="connsiteY5" fmla="*/ 1582323 h 2748183"/>
              <a:gd name="connsiteX6" fmla="*/ 2826618 w 2826618"/>
              <a:gd name="connsiteY6" fmla="*/ 2378838 h 2748183"/>
              <a:gd name="connsiteX7" fmla="*/ 2168501 w 2826618"/>
              <a:gd name="connsiteY7" fmla="*/ 2748183 h 2748183"/>
              <a:gd name="connsiteX8" fmla="*/ 770231 w 2826618"/>
              <a:gd name="connsiteY8" fmla="*/ 2748183 h 2748183"/>
              <a:gd name="connsiteX9" fmla="*/ 99496 w 2826618"/>
              <a:gd name="connsiteY9" fmla="*/ 2394078 h 2748183"/>
              <a:gd name="connsiteX0" fmla="*/ 99496 w 2826618"/>
              <a:gd name="connsiteY0" fmla="*/ 2394078 h 2748203"/>
              <a:gd name="connsiteX1" fmla="*/ 84431 w 2826618"/>
              <a:gd name="connsiteY1" fmla="*/ 1597563 h 2748203"/>
              <a:gd name="connsiteX2" fmla="*/ 796901 w 2826618"/>
              <a:gd name="connsiteY2" fmla="*/ 370743 h 2748203"/>
              <a:gd name="connsiteX3" fmla="*/ 1453532 w 2826618"/>
              <a:gd name="connsiteY3" fmla="*/ 18 h 2748203"/>
              <a:gd name="connsiteX4" fmla="*/ 2122781 w 2826618"/>
              <a:gd name="connsiteY4" fmla="*/ 370743 h 2748203"/>
              <a:gd name="connsiteX5" fmla="*/ 2823821 w 2826618"/>
              <a:gd name="connsiteY5" fmla="*/ 1582323 h 2748203"/>
              <a:gd name="connsiteX6" fmla="*/ 2826618 w 2826618"/>
              <a:gd name="connsiteY6" fmla="*/ 2378838 h 2748203"/>
              <a:gd name="connsiteX7" fmla="*/ 2168501 w 2826618"/>
              <a:gd name="connsiteY7" fmla="*/ 2748183 h 2748203"/>
              <a:gd name="connsiteX8" fmla="*/ 770231 w 2826618"/>
              <a:gd name="connsiteY8" fmla="*/ 2748183 h 2748203"/>
              <a:gd name="connsiteX9" fmla="*/ 99496 w 2826618"/>
              <a:gd name="connsiteY9" fmla="*/ 2394078 h 2748203"/>
              <a:gd name="connsiteX0" fmla="*/ 99496 w 2877252"/>
              <a:gd name="connsiteY0" fmla="*/ 2394078 h 2748203"/>
              <a:gd name="connsiteX1" fmla="*/ 84431 w 2877252"/>
              <a:gd name="connsiteY1" fmla="*/ 1597563 h 2748203"/>
              <a:gd name="connsiteX2" fmla="*/ 796901 w 2877252"/>
              <a:gd name="connsiteY2" fmla="*/ 370743 h 2748203"/>
              <a:gd name="connsiteX3" fmla="*/ 1453532 w 2877252"/>
              <a:gd name="connsiteY3" fmla="*/ 18 h 2748203"/>
              <a:gd name="connsiteX4" fmla="*/ 2122781 w 2877252"/>
              <a:gd name="connsiteY4" fmla="*/ 370743 h 2748203"/>
              <a:gd name="connsiteX5" fmla="*/ 2823821 w 2877252"/>
              <a:gd name="connsiteY5" fmla="*/ 1582323 h 2748203"/>
              <a:gd name="connsiteX6" fmla="*/ 2826618 w 2877252"/>
              <a:gd name="connsiteY6" fmla="*/ 2378838 h 2748203"/>
              <a:gd name="connsiteX7" fmla="*/ 2168501 w 2877252"/>
              <a:gd name="connsiteY7" fmla="*/ 2748183 h 2748203"/>
              <a:gd name="connsiteX8" fmla="*/ 770231 w 2877252"/>
              <a:gd name="connsiteY8" fmla="*/ 2748183 h 2748203"/>
              <a:gd name="connsiteX9" fmla="*/ 99496 w 2877252"/>
              <a:gd name="connsiteY9" fmla="*/ 2394078 h 2748203"/>
              <a:gd name="connsiteX0" fmla="*/ 99496 w 2918175"/>
              <a:gd name="connsiteY0" fmla="*/ 2394078 h 2748213"/>
              <a:gd name="connsiteX1" fmla="*/ 84431 w 2918175"/>
              <a:gd name="connsiteY1" fmla="*/ 1597563 h 2748213"/>
              <a:gd name="connsiteX2" fmla="*/ 796901 w 2918175"/>
              <a:gd name="connsiteY2" fmla="*/ 370743 h 2748213"/>
              <a:gd name="connsiteX3" fmla="*/ 1453532 w 2918175"/>
              <a:gd name="connsiteY3" fmla="*/ 18 h 2748213"/>
              <a:gd name="connsiteX4" fmla="*/ 2122781 w 2918175"/>
              <a:gd name="connsiteY4" fmla="*/ 370743 h 2748213"/>
              <a:gd name="connsiteX5" fmla="*/ 2823821 w 2918175"/>
              <a:gd name="connsiteY5" fmla="*/ 1582323 h 2748213"/>
              <a:gd name="connsiteX6" fmla="*/ 2826618 w 2918175"/>
              <a:gd name="connsiteY6" fmla="*/ 2378838 h 2748213"/>
              <a:gd name="connsiteX7" fmla="*/ 2168501 w 2918175"/>
              <a:gd name="connsiteY7" fmla="*/ 2748183 h 2748213"/>
              <a:gd name="connsiteX8" fmla="*/ 770231 w 2918175"/>
              <a:gd name="connsiteY8" fmla="*/ 2748183 h 2748213"/>
              <a:gd name="connsiteX9" fmla="*/ 99496 w 2918175"/>
              <a:gd name="connsiteY9" fmla="*/ 2394078 h 2748213"/>
              <a:gd name="connsiteX0" fmla="*/ 99496 w 2918175"/>
              <a:gd name="connsiteY0" fmla="*/ 2394078 h 2748183"/>
              <a:gd name="connsiteX1" fmla="*/ 84431 w 2918175"/>
              <a:gd name="connsiteY1" fmla="*/ 1597563 h 2748183"/>
              <a:gd name="connsiteX2" fmla="*/ 796901 w 2918175"/>
              <a:gd name="connsiteY2" fmla="*/ 370743 h 2748183"/>
              <a:gd name="connsiteX3" fmla="*/ 1453532 w 2918175"/>
              <a:gd name="connsiteY3" fmla="*/ 18 h 2748183"/>
              <a:gd name="connsiteX4" fmla="*/ 2122781 w 2918175"/>
              <a:gd name="connsiteY4" fmla="*/ 370743 h 2748183"/>
              <a:gd name="connsiteX5" fmla="*/ 2823821 w 2918175"/>
              <a:gd name="connsiteY5" fmla="*/ 1582323 h 2748183"/>
              <a:gd name="connsiteX6" fmla="*/ 2826618 w 2918175"/>
              <a:gd name="connsiteY6" fmla="*/ 2378838 h 2748183"/>
              <a:gd name="connsiteX7" fmla="*/ 2168501 w 2918175"/>
              <a:gd name="connsiteY7" fmla="*/ 2748183 h 2748183"/>
              <a:gd name="connsiteX8" fmla="*/ 770231 w 2918175"/>
              <a:gd name="connsiteY8" fmla="*/ 2748183 h 2748183"/>
              <a:gd name="connsiteX9" fmla="*/ 99496 w 2918175"/>
              <a:gd name="connsiteY9" fmla="*/ 2394078 h 2748183"/>
              <a:gd name="connsiteX0" fmla="*/ 99496 w 2931068"/>
              <a:gd name="connsiteY0" fmla="*/ 2394078 h 2748183"/>
              <a:gd name="connsiteX1" fmla="*/ 84431 w 2931068"/>
              <a:gd name="connsiteY1" fmla="*/ 1597563 h 2748183"/>
              <a:gd name="connsiteX2" fmla="*/ 796901 w 2931068"/>
              <a:gd name="connsiteY2" fmla="*/ 370743 h 2748183"/>
              <a:gd name="connsiteX3" fmla="*/ 1453532 w 2931068"/>
              <a:gd name="connsiteY3" fmla="*/ 18 h 2748183"/>
              <a:gd name="connsiteX4" fmla="*/ 2122781 w 2931068"/>
              <a:gd name="connsiteY4" fmla="*/ 370743 h 2748183"/>
              <a:gd name="connsiteX5" fmla="*/ 2823821 w 2931068"/>
              <a:gd name="connsiteY5" fmla="*/ 1582323 h 2748183"/>
              <a:gd name="connsiteX6" fmla="*/ 2826618 w 2931068"/>
              <a:gd name="connsiteY6" fmla="*/ 2378838 h 2748183"/>
              <a:gd name="connsiteX7" fmla="*/ 2168501 w 2931068"/>
              <a:gd name="connsiteY7" fmla="*/ 2748183 h 2748183"/>
              <a:gd name="connsiteX8" fmla="*/ 770231 w 2931068"/>
              <a:gd name="connsiteY8" fmla="*/ 2748183 h 2748183"/>
              <a:gd name="connsiteX9" fmla="*/ 99496 w 2931068"/>
              <a:gd name="connsiteY9" fmla="*/ 2394078 h 274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31068" h="2748183">
                <a:moveTo>
                  <a:pt x="99496" y="2394078"/>
                </a:moveTo>
                <a:cubicBezTo>
                  <a:pt x="-36452" y="2176983"/>
                  <a:pt x="-24847" y="1809728"/>
                  <a:pt x="84431" y="1597563"/>
                </a:cubicBezTo>
                <a:lnTo>
                  <a:pt x="796901" y="370743"/>
                </a:lnTo>
                <a:cubicBezTo>
                  <a:pt x="943388" y="132868"/>
                  <a:pt x="1219019" y="2173"/>
                  <a:pt x="1453532" y="18"/>
                </a:cubicBezTo>
                <a:cubicBezTo>
                  <a:pt x="1688045" y="-2137"/>
                  <a:pt x="2013998" y="182398"/>
                  <a:pt x="2122781" y="370743"/>
                </a:cubicBezTo>
                <a:lnTo>
                  <a:pt x="2823821" y="1582323"/>
                </a:lnTo>
                <a:cubicBezTo>
                  <a:pt x="2977153" y="1866878"/>
                  <a:pt x="2955226" y="2170483"/>
                  <a:pt x="2826618" y="2378838"/>
                </a:cubicBezTo>
                <a:cubicBezTo>
                  <a:pt x="2698010" y="2587193"/>
                  <a:pt x="2464073" y="2739368"/>
                  <a:pt x="2168501" y="2748183"/>
                </a:cubicBezTo>
                <a:lnTo>
                  <a:pt x="770231" y="2748183"/>
                </a:lnTo>
                <a:cubicBezTo>
                  <a:pt x="539033" y="2748258"/>
                  <a:pt x="235444" y="2611173"/>
                  <a:pt x="99496" y="2394078"/>
                </a:cubicBezTo>
                <a:close/>
              </a:path>
            </a:pathLst>
          </a:custGeom>
          <a:solidFill>
            <a:srgbClr val="FFFF00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PPTX091_角丸三角形</dc:title>
  <dc:subject>PPTX091_角丸三角形</dc:subject>
  <dc:creator>http://www.digipot.net</dc:creator>
  <cp:lastModifiedBy/>
  <cp:revision>1</cp:revision>
  <dcterms:created xsi:type="dcterms:W3CDTF">2013-10-10T01:33:07Z</dcterms:created>
  <dcterms:modified xsi:type="dcterms:W3CDTF">2013-10-10T01:33:09Z</dcterms:modified>
  <cp:category/>
  <cp:version>1</cp:version>
</cp:coreProperties>
</file>